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66" r:id="rId7"/>
    <p:sldId id="268" r:id="rId8"/>
    <p:sldId id="271" r:id="rId9"/>
    <p:sldId id="269" r:id="rId10"/>
    <p:sldId id="270" r:id="rId11"/>
    <p:sldId id="272" r:id="rId12"/>
    <p:sldId id="273" r:id="rId13"/>
    <p:sldId id="274" r:id="rId14"/>
    <p:sldId id="275" r:id="rId15"/>
    <p:sldId id="276" r:id="rId16"/>
    <p:sldId id="26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9B25BA-9331-4366-BCE8-1F1713B3F561}" v="27" dt="2021-05-24T12:00:53.6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e Monk" userId="6039d3c8-5df3-46a0-a0f5-7a40e8a37925" providerId="ADAL" clId="{349B25BA-9331-4366-BCE8-1F1713B3F561}"/>
    <pc:docChg chg="undo custSel addSld delSld modSld sldOrd">
      <pc:chgData name="Alice Monk" userId="6039d3c8-5df3-46a0-a0f5-7a40e8a37925" providerId="ADAL" clId="{349B25BA-9331-4366-BCE8-1F1713B3F561}" dt="2021-05-25T11:53:08.465" v="5485" actId="20577"/>
      <pc:docMkLst>
        <pc:docMk/>
      </pc:docMkLst>
      <pc:sldChg chg="addSp delSp modSp mod">
        <pc:chgData name="Alice Monk" userId="6039d3c8-5df3-46a0-a0f5-7a40e8a37925" providerId="ADAL" clId="{349B25BA-9331-4366-BCE8-1F1713B3F561}" dt="2021-05-25T11:53:08.465" v="5485" actId="20577"/>
        <pc:sldMkLst>
          <pc:docMk/>
          <pc:sldMk cId="846777579" sldId="256"/>
        </pc:sldMkLst>
        <pc:spChg chg="mod">
          <ac:chgData name="Alice Monk" userId="6039d3c8-5df3-46a0-a0f5-7a40e8a37925" providerId="ADAL" clId="{349B25BA-9331-4366-BCE8-1F1713B3F561}" dt="2021-05-24T11:19:41.056" v="3597" actId="1076"/>
          <ac:spMkLst>
            <pc:docMk/>
            <pc:sldMk cId="846777579" sldId="256"/>
            <ac:spMk id="2" creationId="{895372D8-F181-4F62-BF84-95C6B4BE9D5F}"/>
          </ac:spMkLst>
        </pc:spChg>
        <pc:spChg chg="del">
          <ac:chgData name="Alice Monk" userId="6039d3c8-5df3-46a0-a0f5-7a40e8a37925" providerId="ADAL" clId="{349B25BA-9331-4366-BCE8-1F1713B3F561}" dt="2021-05-21T13:32:51.311" v="34" actId="478"/>
          <ac:spMkLst>
            <pc:docMk/>
            <pc:sldMk cId="846777579" sldId="256"/>
            <ac:spMk id="3" creationId="{7019E523-0D0F-420E-B4B5-78EFF0D1A746}"/>
          </ac:spMkLst>
        </pc:spChg>
        <pc:spChg chg="add del mod">
          <ac:chgData name="Alice Monk" userId="6039d3c8-5df3-46a0-a0f5-7a40e8a37925" providerId="ADAL" clId="{349B25BA-9331-4366-BCE8-1F1713B3F561}" dt="2021-05-21T13:32:53.966" v="35" actId="478"/>
          <ac:spMkLst>
            <pc:docMk/>
            <pc:sldMk cId="846777579" sldId="256"/>
            <ac:spMk id="7" creationId="{479A5234-BE93-4D4C-A83F-C729120899E1}"/>
          </ac:spMkLst>
        </pc:spChg>
        <pc:spChg chg="add del">
          <ac:chgData name="Alice Monk" userId="6039d3c8-5df3-46a0-a0f5-7a40e8a37925" providerId="ADAL" clId="{349B25BA-9331-4366-BCE8-1F1713B3F561}" dt="2021-05-25T11:52:18.225" v="5472" actId="22"/>
          <ac:spMkLst>
            <pc:docMk/>
            <pc:sldMk cId="846777579" sldId="256"/>
            <ac:spMk id="8" creationId="{0E931B49-2691-4E1C-B151-A7F0E4B04A71}"/>
          </ac:spMkLst>
        </pc:spChg>
        <pc:spChg chg="add mod">
          <ac:chgData name="Alice Monk" userId="6039d3c8-5df3-46a0-a0f5-7a40e8a37925" providerId="ADAL" clId="{349B25BA-9331-4366-BCE8-1F1713B3F561}" dt="2021-05-25T11:53:08.465" v="5485" actId="20577"/>
          <ac:spMkLst>
            <pc:docMk/>
            <pc:sldMk cId="846777579" sldId="256"/>
            <ac:spMk id="11" creationId="{86D257DC-B2E7-48C7-A6CA-6A9CF73C6AB2}"/>
          </ac:spMkLst>
        </pc:spChg>
        <pc:graphicFrameChg chg="mod ord">
          <ac:chgData name="Alice Monk" userId="6039d3c8-5df3-46a0-a0f5-7a40e8a37925" providerId="ADAL" clId="{349B25BA-9331-4366-BCE8-1F1713B3F561}" dt="2021-05-24T11:19:36" v="3596" actId="1076"/>
          <ac:graphicFrameMkLst>
            <pc:docMk/>
            <pc:sldMk cId="846777579" sldId="256"/>
            <ac:graphicFrameMk id="9" creationId="{FCD1FF84-CFC7-4990-A6AF-9335718287F7}"/>
          </ac:graphicFrameMkLst>
        </pc:graphicFrameChg>
        <pc:picChg chg="mod">
          <ac:chgData name="Alice Monk" userId="6039d3c8-5df3-46a0-a0f5-7a40e8a37925" providerId="ADAL" clId="{349B25BA-9331-4366-BCE8-1F1713B3F561}" dt="2021-05-24T11:19:41.056" v="3597" actId="1076"/>
          <ac:picMkLst>
            <pc:docMk/>
            <pc:sldMk cId="846777579" sldId="256"/>
            <ac:picMk id="4" creationId="{EAE1FC47-21E3-4662-8ABF-D6BA45074B42}"/>
          </ac:picMkLst>
        </pc:picChg>
        <pc:picChg chg="del">
          <ac:chgData name="Alice Monk" userId="6039d3c8-5df3-46a0-a0f5-7a40e8a37925" providerId="ADAL" clId="{349B25BA-9331-4366-BCE8-1F1713B3F561}" dt="2021-05-21T13:34:12.192" v="41" actId="478"/>
          <ac:picMkLst>
            <pc:docMk/>
            <pc:sldMk cId="846777579" sldId="256"/>
            <ac:picMk id="6" creationId="{F0290F9A-0DF1-45E1-BA73-74F6CE0F092E}"/>
          </ac:picMkLst>
        </pc:picChg>
        <pc:picChg chg="add mod ord">
          <ac:chgData name="Alice Monk" userId="6039d3c8-5df3-46a0-a0f5-7a40e8a37925" providerId="ADAL" clId="{349B25BA-9331-4366-BCE8-1F1713B3F561}" dt="2021-05-24T11:19:36" v="3596" actId="1076"/>
          <ac:picMkLst>
            <pc:docMk/>
            <pc:sldMk cId="846777579" sldId="256"/>
            <ac:picMk id="10" creationId="{49E70313-3730-436E-82A6-279E9ABBDDAE}"/>
          </ac:picMkLst>
        </pc:picChg>
        <pc:picChg chg="del">
          <ac:chgData name="Alice Monk" userId="6039d3c8-5df3-46a0-a0f5-7a40e8a37925" providerId="ADAL" clId="{349B25BA-9331-4366-BCE8-1F1713B3F561}" dt="2021-05-21T13:37:55.631" v="64" actId="478"/>
          <ac:picMkLst>
            <pc:docMk/>
            <pc:sldMk cId="846777579" sldId="256"/>
            <ac:picMk id="11" creationId="{C6AEEA08-81C4-4901-81FA-23F37FE667E9}"/>
          </ac:picMkLst>
        </pc:picChg>
        <pc:picChg chg="add mod ord">
          <ac:chgData name="Alice Monk" userId="6039d3c8-5df3-46a0-a0f5-7a40e8a37925" providerId="ADAL" clId="{349B25BA-9331-4366-BCE8-1F1713B3F561}" dt="2021-05-24T11:19:36" v="3596" actId="1076"/>
          <ac:picMkLst>
            <pc:docMk/>
            <pc:sldMk cId="846777579" sldId="256"/>
            <ac:picMk id="13" creationId="{5380699F-6463-489A-934A-04848FA51562}"/>
          </ac:picMkLst>
        </pc:picChg>
        <pc:picChg chg="add del mod">
          <ac:chgData name="Alice Monk" userId="6039d3c8-5df3-46a0-a0f5-7a40e8a37925" providerId="ADAL" clId="{349B25BA-9331-4366-BCE8-1F1713B3F561}" dt="2021-05-21T13:37:16.038" v="52" actId="478"/>
          <ac:picMkLst>
            <pc:docMk/>
            <pc:sldMk cId="846777579" sldId="256"/>
            <ac:picMk id="15" creationId="{3BE2B732-A2A0-40F3-AA85-69AD39947903}"/>
          </ac:picMkLst>
        </pc:picChg>
      </pc:sldChg>
      <pc:sldChg chg="del">
        <pc:chgData name="Alice Monk" userId="6039d3c8-5df3-46a0-a0f5-7a40e8a37925" providerId="ADAL" clId="{349B25BA-9331-4366-BCE8-1F1713B3F561}" dt="2021-05-24T11:59:48.352" v="5391" actId="2696"/>
        <pc:sldMkLst>
          <pc:docMk/>
          <pc:sldMk cId="263317688" sldId="257"/>
        </pc:sldMkLst>
      </pc:sldChg>
      <pc:sldChg chg="addSp delSp modSp mod">
        <pc:chgData name="Alice Monk" userId="6039d3c8-5df3-46a0-a0f5-7a40e8a37925" providerId="ADAL" clId="{349B25BA-9331-4366-BCE8-1F1713B3F561}" dt="2021-05-21T13:42:02.191" v="91" actId="207"/>
        <pc:sldMkLst>
          <pc:docMk/>
          <pc:sldMk cId="2398966965" sldId="258"/>
        </pc:sldMkLst>
        <pc:spChg chg="del">
          <ac:chgData name="Alice Monk" userId="6039d3c8-5df3-46a0-a0f5-7a40e8a37925" providerId="ADAL" clId="{349B25BA-9331-4366-BCE8-1F1713B3F561}" dt="2021-05-21T13:40:54.753" v="78" actId="478"/>
          <ac:spMkLst>
            <pc:docMk/>
            <pc:sldMk cId="2398966965" sldId="258"/>
            <ac:spMk id="2" creationId="{B5AB48D3-F284-45B1-9775-8DDBA5BAF6E2}"/>
          </ac:spMkLst>
        </pc:spChg>
        <pc:spChg chg="mod">
          <ac:chgData name="Alice Monk" userId="6039d3c8-5df3-46a0-a0f5-7a40e8a37925" providerId="ADAL" clId="{349B25BA-9331-4366-BCE8-1F1713B3F561}" dt="2021-05-21T13:42:02.191" v="91" actId="207"/>
          <ac:spMkLst>
            <pc:docMk/>
            <pc:sldMk cId="2398966965" sldId="258"/>
            <ac:spMk id="8" creationId="{DF1191A3-5D65-4E49-A756-EB9183489205}"/>
          </ac:spMkLst>
        </pc:spChg>
        <pc:spChg chg="add del mod">
          <ac:chgData name="Alice Monk" userId="6039d3c8-5df3-46a0-a0f5-7a40e8a37925" providerId="ADAL" clId="{349B25BA-9331-4366-BCE8-1F1713B3F561}" dt="2021-05-21T13:40:56.528" v="79" actId="478"/>
          <ac:spMkLst>
            <pc:docMk/>
            <pc:sldMk cId="2398966965" sldId="258"/>
            <ac:spMk id="9" creationId="{623061B8-B494-46DA-9B93-DCCAD2119A6A}"/>
          </ac:spMkLst>
        </pc:spChg>
        <pc:picChg chg="mod">
          <ac:chgData name="Alice Monk" userId="6039d3c8-5df3-46a0-a0f5-7a40e8a37925" providerId="ADAL" clId="{349B25BA-9331-4366-BCE8-1F1713B3F561}" dt="2021-05-21T13:41:31.507" v="87" actId="1076"/>
          <ac:picMkLst>
            <pc:docMk/>
            <pc:sldMk cId="2398966965" sldId="258"/>
            <ac:picMk id="4" creationId="{063C809B-853C-4C93-90C6-F770B60FCE95}"/>
          </ac:picMkLst>
        </pc:picChg>
        <pc:picChg chg="del">
          <ac:chgData name="Alice Monk" userId="6039d3c8-5df3-46a0-a0f5-7a40e8a37925" providerId="ADAL" clId="{349B25BA-9331-4366-BCE8-1F1713B3F561}" dt="2021-05-21T13:40:00.153" v="73" actId="478"/>
          <ac:picMkLst>
            <pc:docMk/>
            <pc:sldMk cId="2398966965" sldId="258"/>
            <ac:picMk id="5" creationId="{B7093EC5-0B9A-41CC-BFBC-8974FEBE2CD3}"/>
          </ac:picMkLst>
        </pc:picChg>
        <pc:picChg chg="add mod ord">
          <ac:chgData name="Alice Monk" userId="6039d3c8-5df3-46a0-a0f5-7a40e8a37925" providerId="ADAL" clId="{349B25BA-9331-4366-BCE8-1F1713B3F561}" dt="2021-05-21T13:41:40.798" v="90" actId="1076"/>
          <ac:picMkLst>
            <pc:docMk/>
            <pc:sldMk cId="2398966965" sldId="258"/>
            <ac:picMk id="6" creationId="{18E63FA5-A8AB-4E80-940B-266B249ADC65}"/>
          </ac:picMkLst>
        </pc:picChg>
      </pc:sldChg>
      <pc:sldChg chg="del">
        <pc:chgData name="Alice Monk" userId="6039d3c8-5df3-46a0-a0f5-7a40e8a37925" providerId="ADAL" clId="{349B25BA-9331-4366-BCE8-1F1713B3F561}" dt="2021-05-24T11:59:48.352" v="5391" actId="2696"/>
        <pc:sldMkLst>
          <pc:docMk/>
          <pc:sldMk cId="1608745301" sldId="260"/>
        </pc:sldMkLst>
      </pc:sldChg>
      <pc:sldChg chg="del">
        <pc:chgData name="Alice Monk" userId="6039d3c8-5df3-46a0-a0f5-7a40e8a37925" providerId="ADAL" clId="{349B25BA-9331-4366-BCE8-1F1713B3F561}" dt="2021-05-24T11:59:48.352" v="5391" actId="2696"/>
        <pc:sldMkLst>
          <pc:docMk/>
          <pc:sldMk cId="484983688" sldId="261"/>
        </pc:sldMkLst>
      </pc:sldChg>
      <pc:sldChg chg="delSp modSp mod">
        <pc:chgData name="Alice Monk" userId="6039d3c8-5df3-46a0-a0f5-7a40e8a37925" providerId="ADAL" clId="{349B25BA-9331-4366-BCE8-1F1713B3F561}" dt="2021-05-24T12:01:01.094" v="5470" actId="403"/>
        <pc:sldMkLst>
          <pc:docMk/>
          <pc:sldMk cId="2471702002" sldId="263"/>
        </pc:sldMkLst>
        <pc:spChg chg="mod">
          <ac:chgData name="Alice Monk" userId="6039d3c8-5df3-46a0-a0f5-7a40e8a37925" providerId="ADAL" clId="{349B25BA-9331-4366-BCE8-1F1713B3F561}" dt="2021-05-24T12:01:01.094" v="5470" actId="403"/>
          <ac:spMkLst>
            <pc:docMk/>
            <pc:sldMk cId="2471702002" sldId="263"/>
            <ac:spMk id="3" creationId="{6632430D-1A3A-491B-969B-E565E95E42D4}"/>
          </ac:spMkLst>
        </pc:spChg>
        <pc:spChg chg="mod">
          <ac:chgData name="Alice Monk" userId="6039d3c8-5df3-46a0-a0f5-7a40e8a37925" providerId="ADAL" clId="{349B25BA-9331-4366-BCE8-1F1713B3F561}" dt="2021-05-24T12:00:38.567" v="5466" actId="207"/>
          <ac:spMkLst>
            <pc:docMk/>
            <pc:sldMk cId="2471702002" sldId="263"/>
            <ac:spMk id="10" creationId="{5CB22917-C1B1-4087-A2F0-B65C9824515F}"/>
          </ac:spMkLst>
        </pc:spChg>
        <pc:picChg chg="mod">
          <ac:chgData name="Alice Monk" userId="6039d3c8-5df3-46a0-a0f5-7a40e8a37925" providerId="ADAL" clId="{349B25BA-9331-4366-BCE8-1F1713B3F561}" dt="2021-05-24T12:00:11.754" v="5397" actId="1076"/>
          <ac:picMkLst>
            <pc:docMk/>
            <pc:sldMk cId="2471702002" sldId="263"/>
            <ac:picMk id="4" creationId="{3D46AD1B-8DFF-4618-A295-E968517DB39F}"/>
          </ac:picMkLst>
        </pc:picChg>
        <pc:picChg chg="del">
          <ac:chgData name="Alice Monk" userId="6039d3c8-5df3-46a0-a0f5-7a40e8a37925" providerId="ADAL" clId="{349B25BA-9331-4366-BCE8-1F1713B3F561}" dt="2021-05-24T11:59:58.123" v="5392" actId="478"/>
          <ac:picMkLst>
            <pc:docMk/>
            <pc:sldMk cId="2471702002" sldId="263"/>
            <ac:picMk id="8" creationId="{805E7DCF-B1C5-44AC-9CEC-7ABF95A5FB9A}"/>
          </ac:picMkLst>
        </pc:picChg>
      </pc:sldChg>
      <pc:sldChg chg="del">
        <pc:chgData name="Alice Monk" userId="6039d3c8-5df3-46a0-a0f5-7a40e8a37925" providerId="ADAL" clId="{349B25BA-9331-4366-BCE8-1F1713B3F561}" dt="2021-05-24T11:59:48.352" v="5391" actId="2696"/>
        <pc:sldMkLst>
          <pc:docMk/>
          <pc:sldMk cId="3673841257" sldId="264"/>
        </pc:sldMkLst>
      </pc:sldChg>
      <pc:sldChg chg="add del">
        <pc:chgData name="Alice Monk" userId="6039d3c8-5df3-46a0-a0f5-7a40e8a37925" providerId="ADAL" clId="{349B25BA-9331-4366-BCE8-1F1713B3F561}" dt="2021-05-24T11:59:48.352" v="5391" actId="2696"/>
        <pc:sldMkLst>
          <pc:docMk/>
          <pc:sldMk cId="3871715888" sldId="265"/>
        </pc:sldMkLst>
      </pc:sldChg>
      <pc:sldChg chg="addSp modSp add mod">
        <pc:chgData name="Alice Monk" userId="6039d3c8-5df3-46a0-a0f5-7a40e8a37925" providerId="ADAL" clId="{349B25BA-9331-4366-BCE8-1F1713B3F561}" dt="2021-05-24T09:09:23.188" v="219" actId="20577"/>
        <pc:sldMkLst>
          <pc:docMk/>
          <pc:sldMk cId="2635460244" sldId="266"/>
        </pc:sldMkLst>
        <pc:spChg chg="add mod">
          <ac:chgData name="Alice Monk" userId="6039d3c8-5df3-46a0-a0f5-7a40e8a37925" providerId="ADAL" clId="{349B25BA-9331-4366-BCE8-1F1713B3F561}" dt="2021-05-24T09:03:56.169" v="161" actId="207"/>
          <ac:spMkLst>
            <pc:docMk/>
            <pc:sldMk cId="2635460244" sldId="266"/>
            <ac:spMk id="5" creationId="{9968EEA5-607B-429D-BE3C-2BFA9EE50A95}"/>
          </ac:spMkLst>
        </pc:spChg>
        <pc:spChg chg="mod">
          <ac:chgData name="Alice Monk" userId="6039d3c8-5df3-46a0-a0f5-7a40e8a37925" providerId="ADAL" clId="{349B25BA-9331-4366-BCE8-1F1713B3F561}" dt="2021-05-24T09:09:23.188" v="219" actId="20577"/>
          <ac:spMkLst>
            <pc:docMk/>
            <pc:sldMk cId="2635460244" sldId="266"/>
            <ac:spMk id="8" creationId="{DF1191A3-5D65-4E49-A756-EB9183489205}"/>
          </ac:spMkLst>
        </pc:spChg>
        <pc:spChg chg="add mod">
          <ac:chgData name="Alice Monk" userId="6039d3c8-5df3-46a0-a0f5-7a40e8a37925" providerId="ADAL" clId="{349B25BA-9331-4366-BCE8-1F1713B3F561}" dt="2021-05-24T09:05:22.253" v="191" actId="20577"/>
          <ac:spMkLst>
            <pc:docMk/>
            <pc:sldMk cId="2635460244" sldId="266"/>
            <ac:spMk id="9" creationId="{055ECCA6-D015-4678-8A48-12D1BF07A6B1}"/>
          </ac:spMkLst>
        </pc:spChg>
        <pc:picChg chg="add mod">
          <ac:chgData name="Alice Monk" userId="6039d3c8-5df3-46a0-a0f5-7a40e8a37925" providerId="ADAL" clId="{349B25BA-9331-4366-BCE8-1F1713B3F561}" dt="2021-05-24T09:05:09.346" v="186" actId="14100"/>
          <ac:picMkLst>
            <pc:docMk/>
            <pc:sldMk cId="2635460244" sldId="266"/>
            <ac:picMk id="3" creationId="{420BAB5F-DB73-4501-AC6A-415C352651DE}"/>
          </ac:picMkLst>
        </pc:picChg>
      </pc:sldChg>
      <pc:sldChg chg="addSp delSp modSp add del mod setBg">
        <pc:chgData name="Alice Monk" userId="6039d3c8-5df3-46a0-a0f5-7a40e8a37925" providerId="ADAL" clId="{349B25BA-9331-4366-BCE8-1F1713B3F561}" dt="2021-05-24T09:34:41.652" v="397" actId="2696"/>
        <pc:sldMkLst>
          <pc:docMk/>
          <pc:sldMk cId="2152380750" sldId="267"/>
        </pc:sldMkLst>
        <pc:spChg chg="mod">
          <ac:chgData name="Alice Monk" userId="6039d3c8-5df3-46a0-a0f5-7a40e8a37925" providerId="ADAL" clId="{349B25BA-9331-4366-BCE8-1F1713B3F561}" dt="2021-05-24T09:33:03.046" v="386" actId="20577"/>
          <ac:spMkLst>
            <pc:docMk/>
            <pc:sldMk cId="2152380750" sldId="267"/>
            <ac:spMk id="5" creationId="{9968EEA5-607B-429D-BE3C-2BFA9EE50A95}"/>
          </ac:spMkLst>
        </pc:spChg>
        <pc:spChg chg="mod ord">
          <ac:chgData name="Alice Monk" userId="6039d3c8-5df3-46a0-a0f5-7a40e8a37925" providerId="ADAL" clId="{349B25BA-9331-4366-BCE8-1F1713B3F561}" dt="2021-05-24T09:33:46.138" v="390" actId="403"/>
          <ac:spMkLst>
            <pc:docMk/>
            <pc:sldMk cId="2152380750" sldId="267"/>
            <ac:spMk id="8" creationId="{DF1191A3-5D65-4E49-A756-EB9183489205}"/>
          </ac:spMkLst>
        </pc:spChg>
        <pc:spChg chg="del mod">
          <ac:chgData name="Alice Monk" userId="6039d3c8-5df3-46a0-a0f5-7a40e8a37925" providerId="ADAL" clId="{349B25BA-9331-4366-BCE8-1F1713B3F561}" dt="2021-05-24T09:30:11.184" v="246" actId="478"/>
          <ac:spMkLst>
            <pc:docMk/>
            <pc:sldMk cId="2152380750" sldId="267"/>
            <ac:spMk id="9" creationId="{055ECCA6-D015-4678-8A48-12D1BF07A6B1}"/>
          </ac:spMkLst>
        </pc:spChg>
        <pc:spChg chg="add del">
          <ac:chgData name="Alice Monk" userId="6039d3c8-5df3-46a0-a0f5-7a40e8a37925" providerId="ADAL" clId="{349B25BA-9331-4366-BCE8-1F1713B3F561}" dt="2021-05-24T09:31:27.755" v="258" actId="26606"/>
          <ac:spMkLst>
            <pc:docMk/>
            <pc:sldMk cId="2152380750" sldId="267"/>
            <ac:spMk id="15" creationId="{09C509D2-0C1A-47B8-89C1-D3AB17D45256}"/>
          </ac:spMkLst>
        </pc:spChg>
        <pc:picChg chg="del">
          <ac:chgData name="Alice Monk" userId="6039d3c8-5df3-46a0-a0f5-7a40e8a37925" providerId="ADAL" clId="{349B25BA-9331-4366-BCE8-1F1713B3F561}" dt="2021-05-24T09:29:53.342" v="237" actId="478"/>
          <ac:picMkLst>
            <pc:docMk/>
            <pc:sldMk cId="2152380750" sldId="267"/>
            <ac:picMk id="3" creationId="{420BAB5F-DB73-4501-AC6A-415C352651DE}"/>
          </ac:picMkLst>
        </pc:picChg>
        <pc:picChg chg="mod">
          <ac:chgData name="Alice Monk" userId="6039d3c8-5df3-46a0-a0f5-7a40e8a37925" providerId="ADAL" clId="{349B25BA-9331-4366-BCE8-1F1713B3F561}" dt="2021-05-24T09:31:27.755" v="258" actId="26606"/>
          <ac:picMkLst>
            <pc:docMk/>
            <pc:sldMk cId="2152380750" sldId="267"/>
            <ac:picMk id="4" creationId="{063C809B-853C-4C93-90C6-F770B60FCE95}"/>
          </ac:picMkLst>
        </pc:picChg>
        <pc:picChg chg="del mod">
          <ac:chgData name="Alice Monk" userId="6039d3c8-5df3-46a0-a0f5-7a40e8a37925" providerId="ADAL" clId="{349B25BA-9331-4366-BCE8-1F1713B3F561}" dt="2021-05-24T09:31:30.918" v="259" actId="478"/>
          <ac:picMkLst>
            <pc:docMk/>
            <pc:sldMk cId="2152380750" sldId="267"/>
            <ac:picMk id="6" creationId="{18E63FA5-A8AB-4E80-940B-266B249ADC65}"/>
          </ac:picMkLst>
        </pc:picChg>
        <pc:picChg chg="add mod ord">
          <ac:chgData name="Alice Monk" userId="6039d3c8-5df3-46a0-a0f5-7a40e8a37925" providerId="ADAL" clId="{349B25BA-9331-4366-BCE8-1F1713B3F561}" dt="2021-05-24T09:33:21.096" v="387" actId="1076"/>
          <ac:picMkLst>
            <pc:docMk/>
            <pc:sldMk cId="2152380750" sldId="267"/>
            <ac:picMk id="10" creationId="{F677BB2E-4982-41B2-BC01-B96B00DC1BD9}"/>
          </ac:picMkLst>
        </pc:picChg>
      </pc:sldChg>
      <pc:sldChg chg="modSp add mod">
        <pc:chgData name="Alice Monk" userId="6039d3c8-5df3-46a0-a0f5-7a40e8a37925" providerId="ADAL" clId="{349B25BA-9331-4366-BCE8-1F1713B3F561}" dt="2021-05-24T09:34:34.964" v="396" actId="14100"/>
        <pc:sldMkLst>
          <pc:docMk/>
          <pc:sldMk cId="213432223" sldId="268"/>
        </pc:sldMkLst>
        <pc:spChg chg="mod">
          <ac:chgData name="Alice Monk" userId="6039d3c8-5df3-46a0-a0f5-7a40e8a37925" providerId="ADAL" clId="{349B25BA-9331-4366-BCE8-1F1713B3F561}" dt="2021-05-24T09:34:24.277" v="395" actId="14100"/>
          <ac:spMkLst>
            <pc:docMk/>
            <pc:sldMk cId="213432223" sldId="268"/>
            <ac:spMk id="5" creationId="{9968EEA5-607B-429D-BE3C-2BFA9EE50A95}"/>
          </ac:spMkLst>
        </pc:spChg>
        <pc:spChg chg="mod">
          <ac:chgData name="Alice Monk" userId="6039d3c8-5df3-46a0-a0f5-7a40e8a37925" providerId="ADAL" clId="{349B25BA-9331-4366-BCE8-1F1713B3F561}" dt="2021-05-24T09:34:34.964" v="396" actId="14100"/>
          <ac:spMkLst>
            <pc:docMk/>
            <pc:sldMk cId="213432223" sldId="268"/>
            <ac:spMk id="8" creationId="{DF1191A3-5D65-4E49-A756-EB9183489205}"/>
          </ac:spMkLst>
        </pc:spChg>
      </pc:sldChg>
      <pc:sldChg chg="addSp delSp modSp add mod">
        <pc:chgData name="Alice Monk" userId="6039d3c8-5df3-46a0-a0f5-7a40e8a37925" providerId="ADAL" clId="{349B25BA-9331-4366-BCE8-1F1713B3F561}" dt="2021-05-24T09:36:57.794" v="454" actId="14100"/>
        <pc:sldMkLst>
          <pc:docMk/>
          <pc:sldMk cId="3101544257" sldId="269"/>
        </pc:sldMkLst>
        <pc:spChg chg="mod">
          <ac:chgData name="Alice Monk" userId="6039d3c8-5df3-46a0-a0f5-7a40e8a37925" providerId="ADAL" clId="{349B25BA-9331-4366-BCE8-1F1713B3F561}" dt="2021-05-24T09:36:57.794" v="454" actId="14100"/>
          <ac:spMkLst>
            <pc:docMk/>
            <pc:sldMk cId="3101544257" sldId="269"/>
            <ac:spMk id="5" creationId="{9968EEA5-607B-429D-BE3C-2BFA9EE50A95}"/>
          </ac:spMkLst>
        </pc:spChg>
        <pc:spChg chg="mod">
          <ac:chgData name="Alice Monk" userId="6039d3c8-5df3-46a0-a0f5-7a40e8a37925" providerId="ADAL" clId="{349B25BA-9331-4366-BCE8-1F1713B3F561}" dt="2021-05-24T09:36:42.941" v="449" actId="14100"/>
          <ac:spMkLst>
            <pc:docMk/>
            <pc:sldMk cId="3101544257" sldId="269"/>
            <ac:spMk id="8" creationId="{DF1191A3-5D65-4E49-A756-EB9183489205}"/>
          </ac:spMkLst>
        </pc:spChg>
        <pc:picChg chg="add mod">
          <ac:chgData name="Alice Monk" userId="6039d3c8-5df3-46a0-a0f5-7a40e8a37925" providerId="ADAL" clId="{349B25BA-9331-4366-BCE8-1F1713B3F561}" dt="2021-05-24T09:36:51.920" v="453" actId="1076"/>
          <ac:picMkLst>
            <pc:docMk/>
            <pc:sldMk cId="3101544257" sldId="269"/>
            <ac:picMk id="6" creationId="{45280924-A04F-4395-8112-5C3C93628EC2}"/>
          </ac:picMkLst>
        </pc:picChg>
        <pc:picChg chg="del">
          <ac:chgData name="Alice Monk" userId="6039d3c8-5df3-46a0-a0f5-7a40e8a37925" providerId="ADAL" clId="{349B25BA-9331-4366-BCE8-1F1713B3F561}" dt="2021-05-24T09:36:44.246" v="450" actId="478"/>
          <ac:picMkLst>
            <pc:docMk/>
            <pc:sldMk cId="3101544257" sldId="269"/>
            <ac:picMk id="10" creationId="{F677BB2E-4982-41B2-BC01-B96B00DC1BD9}"/>
          </ac:picMkLst>
        </pc:picChg>
      </pc:sldChg>
      <pc:sldChg chg="addSp delSp modSp add mod">
        <pc:chgData name="Alice Monk" userId="6039d3c8-5df3-46a0-a0f5-7a40e8a37925" providerId="ADAL" clId="{349B25BA-9331-4366-BCE8-1F1713B3F561}" dt="2021-05-24T11:21:10.453" v="3625" actId="404"/>
        <pc:sldMkLst>
          <pc:docMk/>
          <pc:sldMk cId="1505157327" sldId="270"/>
        </pc:sldMkLst>
        <pc:spChg chg="mod">
          <ac:chgData name="Alice Monk" userId="6039d3c8-5df3-46a0-a0f5-7a40e8a37925" providerId="ADAL" clId="{349B25BA-9331-4366-BCE8-1F1713B3F561}" dt="2021-05-24T11:21:10.453" v="3625" actId="404"/>
          <ac:spMkLst>
            <pc:docMk/>
            <pc:sldMk cId="1505157327" sldId="270"/>
            <ac:spMk id="5" creationId="{9968EEA5-607B-429D-BE3C-2BFA9EE50A95}"/>
          </ac:spMkLst>
        </pc:spChg>
        <pc:spChg chg="mod">
          <ac:chgData name="Alice Monk" userId="6039d3c8-5df3-46a0-a0f5-7a40e8a37925" providerId="ADAL" clId="{349B25BA-9331-4366-BCE8-1F1713B3F561}" dt="2021-05-24T11:00:17.899" v="2142" actId="1076"/>
          <ac:spMkLst>
            <pc:docMk/>
            <pc:sldMk cId="1505157327" sldId="270"/>
            <ac:spMk id="8" creationId="{DF1191A3-5D65-4E49-A756-EB9183489205}"/>
          </ac:spMkLst>
        </pc:spChg>
        <pc:picChg chg="add del mod ord">
          <ac:chgData name="Alice Monk" userId="6039d3c8-5df3-46a0-a0f5-7a40e8a37925" providerId="ADAL" clId="{349B25BA-9331-4366-BCE8-1F1713B3F561}" dt="2021-05-24T11:00:12.825" v="2141" actId="167"/>
          <ac:picMkLst>
            <pc:docMk/>
            <pc:sldMk cId="1505157327" sldId="270"/>
            <ac:picMk id="3" creationId="{C354E00C-C3FD-496F-83CD-8EE82BA642AF}"/>
          </ac:picMkLst>
        </pc:picChg>
        <pc:picChg chg="del">
          <ac:chgData name="Alice Monk" userId="6039d3c8-5df3-46a0-a0f5-7a40e8a37925" providerId="ADAL" clId="{349B25BA-9331-4366-BCE8-1F1713B3F561}" dt="2021-05-24T09:37:51.788" v="482" actId="478"/>
          <ac:picMkLst>
            <pc:docMk/>
            <pc:sldMk cId="1505157327" sldId="270"/>
            <ac:picMk id="6" creationId="{45280924-A04F-4395-8112-5C3C93628EC2}"/>
          </ac:picMkLst>
        </pc:picChg>
        <pc:picChg chg="add del mod">
          <ac:chgData name="Alice Monk" userId="6039d3c8-5df3-46a0-a0f5-7a40e8a37925" providerId="ADAL" clId="{349B25BA-9331-4366-BCE8-1F1713B3F561}" dt="2021-05-24T11:00:04.774" v="2139" actId="478"/>
          <ac:picMkLst>
            <pc:docMk/>
            <pc:sldMk cId="1505157327" sldId="270"/>
            <ac:picMk id="9" creationId="{79CAA98D-0151-4898-94AF-BF6197AC174A}"/>
          </ac:picMkLst>
        </pc:picChg>
      </pc:sldChg>
      <pc:sldChg chg="addSp delSp modSp add mod setBg">
        <pc:chgData name="Alice Monk" userId="6039d3c8-5df3-46a0-a0f5-7a40e8a37925" providerId="ADAL" clId="{349B25BA-9331-4366-BCE8-1F1713B3F561}" dt="2021-05-24T10:42:22.333" v="1515" actId="404"/>
        <pc:sldMkLst>
          <pc:docMk/>
          <pc:sldMk cId="2305560657" sldId="271"/>
        </pc:sldMkLst>
        <pc:spChg chg="mod">
          <ac:chgData name="Alice Monk" userId="6039d3c8-5df3-46a0-a0f5-7a40e8a37925" providerId="ADAL" clId="{349B25BA-9331-4366-BCE8-1F1713B3F561}" dt="2021-05-24T10:42:22.333" v="1515" actId="404"/>
          <ac:spMkLst>
            <pc:docMk/>
            <pc:sldMk cId="2305560657" sldId="271"/>
            <ac:spMk id="5" creationId="{9968EEA5-607B-429D-BE3C-2BFA9EE50A95}"/>
          </ac:spMkLst>
        </pc:spChg>
        <pc:spChg chg="mod">
          <ac:chgData name="Alice Monk" userId="6039d3c8-5df3-46a0-a0f5-7a40e8a37925" providerId="ADAL" clId="{349B25BA-9331-4366-BCE8-1F1713B3F561}" dt="2021-05-24T10:41:24.751" v="1507" actId="26606"/>
          <ac:spMkLst>
            <pc:docMk/>
            <pc:sldMk cId="2305560657" sldId="271"/>
            <ac:spMk id="8" creationId="{DF1191A3-5D65-4E49-A756-EB9183489205}"/>
          </ac:spMkLst>
        </pc:spChg>
        <pc:spChg chg="add del">
          <ac:chgData name="Alice Monk" userId="6039d3c8-5df3-46a0-a0f5-7a40e8a37925" providerId="ADAL" clId="{349B25BA-9331-4366-BCE8-1F1713B3F561}" dt="2021-05-24T10:41:24.751" v="1507" actId="26606"/>
          <ac:spMkLst>
            <pc:docMk/>
            <pc:sldMk cId="2305560657" sldId="271"/>
            <ac:spMk id="15" creationId="{D7A453D2-15D8-4403-815F-291FA16340D9}"/>
          </ac:spMkLst>
        </pc:spChg>
        <pc:spChg chg="add del">
          <ac:chgData name="Alice Monk" userId="6039d3c8-5df3-46a0-a0f5-7a40e8a37925" providerId="ADAL" clId="{349B25BA-9331-4366-BCE8-1F1713B3F561}" dt="2021-05-24T10:41:24.751" v="1507" actId="26606"/>
          <ac:spMkLst>
            <pc:docMk/>
            <pc:sldMk cId="2305560657" sldId="271"/>
            <ac:spMk id="17" creationId="{8161EA6B-09CA-445B-AB0D-8DF76FA92DEF}"/>
          </ac:spMkLst>
        </pc:spChg>
        <pc:spChg chg="add del">
          <ac:chgData name="Alice Monk" userId="6039d3c8-5df3-46a0-a0f5-7a40e8a37925" providerId="ADAL" clId="{349B25BA-9331-4366-BCE8-1F1713B3F561}" dt="2021-05-24T10:41:24.751" v="1507" actId="26606"/>
          <ac:spMkLst>
            <pc:docMk/>
            <pc:sldMk cId="2305560657" sldId="271"/>
            <ac:spMk id="33" creationId="{B8114C98-A349-4111-A123-E8EAB86ABE30}"/>
          </ac:spMkLst>
        </pc:spChg>
        <pc:spChg chg="add del">
          <ac:chgData name="Alice Monk" userId="6039d3c8-5df3-46a0-a0f5-7a40e8a37925" providerId="ADAL" clId="{349B25BA-9331-4366-BCE8-1F1713B3F561}" dt="2021-05-24T10:41:24.751" v="1507" actId="26606"/>
          <ac:spMkLst>
            <pc:docMk/>
            <pc:sldMk cId="2305560657" sldId="271"/>
            <ac:spMk id="41" creationId="{E2D3D3F2-ABBB-4453-B1C5-1BEBF7E4DD56}"/>
          </ac:spMkLst>
        </pc:spChg>
        <pc:grpChg chg="add del">
          <ac:chgData name="Alice Monk" userId="6039d3c8-5df3-46a0-a0f5-7a40e8a37925" providerId="ADAL" clId="{349B25BA-9331-4366-BCE8-1F1713B3F561}" dt="2021-05-24T10:41:24.751" v="1507" actId="26606"/>
          <ac:grpSpMkLst>
            <pc:docMk/>
            <pc:sldMk cId="2305560657" sldId="271"/>
            <ac:grpSpMk id="19" creationId="{2B35F886-1102-4486-830A-34F41439CE8D}"/>
          </ac:grpSpMkLst>
        </pc:grpChg>
        <pc:grpChg chg="add del">
          <ac:chgData name="Alice Monk" userId="6039d3c8-5df3-46a0-a0f5-7a40e8a37925" providerId="ADAL" clId="{349B25BA-9331-4366-BCE8-1F1713B3F561}" dt="2021-05-24T10:41:24.751" v="1507" actId="26606"/>
          <ac:grpSpMkLst>
            <pc:docMk/>
            <pc:sldMk cId="2305560657" sldId="271"/>
            <ac:grpSpMk id="27" creationId="{975C268C-D419-4123-9FAD-0E2B7F9EE795}"/>
          </ac:grpSpMkLst>
        </pc:grpChg>
        <pc:grpChg chg="add del">
          <ac:chgData name="Alice Monk" userId="6039d3c8-5df3-46a0-a0f5-7a40e8a37925" providerId="ADAL" clId="{349B25BA-9331-4366-BCE8-1F1713B3F561}" dt="2021-05-24T10:41:24.751" v="1507" actId="26606"/>
          <ac:grpSpMkLst>
            <pc:docMk/>
            <pc:sldMk cId="2305560657" sldId="271"/>
            <ac:grpSpMk id="35" creationId="{670FB431-AE18-414D-92F4-1D12D1991152}"/>
          </ac:grpSpMkLst>
        </pc:grpChg>
        <pc:grpChg chg="add del">
          <ac:chgData name="Alice Monk" userId="6039d3c8-5df3-46a0-a0f5-7a40e8a37925" providerId="ADAL" clId="{349B25BA-9331-4366-BCE8-1F1713B3F561}" dt="2021-05-24T10:41:24.751" v="1507" actId="26606"/>
          <ac:grpSpMkLst>
            <pc:docMk/>
            <pc:sldMk cId="2305560657" sldId="271"/>
            <ac:grpSpMk id="43" creationId="{8214E4A5-A0D2-42C4-8D14-D2A7E495F041}"/>
          </ac:grpSpMkLst>
        </pc:grpChg>
        <pc:picChg chg="add mod ord">
          <ac:chgData name="Alice Monk" userId="6039d3c8-5df3-46a0-a0f5-7a40e8a37925" providerId="ADAL" clId="{349B25BA-9331-4366-BCE8-1F1713B3F561}" dt="2021-05-24T10:42:04.101" v="1514" actId="1076"/>
          <ac:picMkLst>
            <pc:docMk/>
            <pc:sldMk cId="2305560657" sldId="271"/>
            <ac:picMk id="3" creationId="{39D96634-296F-464C-9092-7A8ADD7BAA7F}"/>
          </ac:picMkLst>
        </pc:picChg>
        <pc:picChg chg="mod">
          <ac:chgData name="Alice Monk" userId="6039d3c8-5df3-46a0-a0f5-7a40e8a37925" providerId="ADAL" clId="{349B25BA-9331-4366-BCE8-1F1713B3F561}" dt="2021-05-24T10:41:24.751" v="1507" actId="26606"/>
          <ac:picMkLst>
            <pc:docMk/>
            <pc:sldMk cId="2305560657" sldId="271"/>
            <ac:picMk id="4" creationId="{063C809B-853C-4C93-90C6-F770B60FCE95}"/>
          </ac:picMkLst>
        </pc:picChg>
        <pc:picChg chg="del mod">
          <ac:chgData name="Alice Monk" userId="6039d3c8-5df3-46a0-a0f5-7a40e8a37925" providerId="ADAL" clId="{349B25BA-9331-4366-BCE8-1F1713B3F561}" dt="2021-05-24T10:41:26.516" v="1508" actId="478"/>
          <ac:picMkLst>
            <pc:docMk/>
            <pc:sldMk cId="2305560657" sldId="271"/>
            <ac:picMk id="10" creationId="{F677BB2E-4982-41B2-BC01-B96B00DC1BD9}"/>
          </ac:picMkLst>
        </pc:picChg>
      </pc:sldChg>
      <pc:sldChg chg="modSp add mod">
        <pc:chgData name="Alice Monk" userId="6039d3c8-5df3-46a0-a0f5-7a40e8a37925" providerId="ADAL" clId="{349B25BA-9331-4366-BCE8-1F1713B3F561}" dt="2021-05-24T11:13:37.664" v="3020" actId="1076"/>
        <pc:sldMkLst>
          <pc:docMk/>
          <pc:sldMk cId="2249101377" sldId="272"/>
        </pc:sldMkLst>
        <pc:spChg chg="mod">
          <ac:chgData name="Alice Monk" userId="6039d3c8-5df3-46a0-a0f5-7a40e8a37925" providerId="ADAL" clId="{349B25BA-9331-4366-BCE8-1F1713B3F561}" dt="2021-05-24T11:12:56.023" v="3018" actId="14100"/>
          <ac:spMkLst>
            <pc:docMk/>
            <pc:sldMk cId="2249101377" sldId="272"/>
            <ac:spMk id="5" creationId="{9968EEA5-607B-429D-BE3C-2BFA9EE50A95}"/>
          </ac:spMkLst>
        </pc:spChg>
        <pc:picChg chg="mod">
          <ac:chgData name="Alice Monk" userId="6039d3c8-5df3-46a0-a0f5-7a40e8a37925" providerId="ADAL" clId="{349B25BA-9331-4366-BCE8-1F1713B3F561}" dt="2021-05-24T11:13:37.664" v="3020" actId="1076"/>
          <ac:picMkLst>
            <pc:docMk/>
            <pc:sldMk cId="2249101377" sldId="272"/>
            <ac:picMk id="3" creationId="{C354E00C-C3FD-496F-83CD-8EE82BA642AF}"/>
          </ac:picMkLst>
        </pc:picChg>
      </pc:sldChg>
      <pc:sldChg chg="modSp add mod">
        <pc:chgData name="Alice Monk" userId="6039d3c8-5df3-46a0-a0f5-7a40e8a37925" providerId="ADAL" clId="{349B25BA-9331-4366-BCE8-1F1713B3F561}" dt="2021-05-24T11:21:40.173" v="3626" actId="14826"/>
        <pc:sldMkLst>
          <pc:docMk/>
          <pc:sldMk cId="1774650009" sldId="273"/>
        </pc:sldMkLst>
        <pc:spChg chg="mod">
          <ac:chgData name="Alice Monk" userId="6039d3c8-5df3-46a0-a0f5-7a40e8a37925" providerId="ADAL" clId="{349B25BA-9331-4366-BCE8-1F1713B3F561}" dt="2021-05-24T11:18:59.312" v="3595" actId="113"/>
          <ac:spMkLst>
            <pc:docMk/>
            <pc:sldMk cId="1774650009" sldId="273"/>
            <ac:spMk id="5" creationId="{9968EEA5-607B-429D-BE3C-2BFA9EE50A95}"/>
          </ac:spMkLst>
        </pc:spChg>
        <pc:picChg chg="mod">
          <ac:chgData name="Alice Monk" userId="6039d3c8-5df3-46a0-a0f5-7a40e8a37925" providerId="ADAL" clId="{349B25BA-9331-4366-BCE8-1F1713B3F561}" dt="2021-05-24T11:21:40.173" v="3626" actId="14826"/>
          <ac:picMkLst>
            <pc:docMk/>
            <pc:sldMk cId="1774650009" sldId="273"/>
            <ac:picMk id="3" creationId="{C354E00C-C3FD-496F-83CD-8EE82BA642AF}"/>
          </ac:picMkLst>
        </pc:picChg>
      </pc:sldChg>
      <pc:sldChg chg="addSp delSp modSp add mod">
        <pc:chgData name="Alice Monk" userId="6039d3c8-5df3-46a0-a0f5-7a40e8a37925" providerId="ADAL" clId="{349B25BA-9331-4366-BCE8-1F1713B3F561}" dt="2021-05-24T11:37:07.156" v="3642" actId="1076"/>
        <pc:sldMkLst>
          <pc:docMk/>
          <pc:sldMk cId="1528963085" sldId="274"/>
        </pc:sldMkLst>
        <pc:spChg chg="del">
          <ac:chgData name="Alice Monk" userId="6039d3c8-5df3-46a0-a0f5-7a40e8a37925" providerId="ADAL" clId="{349B25BA-9331-4366-BCE8-1F1713B3F561}" dt="2021-05-24T11:36:21.285" v="3634" actId="478"/>
          <ac:spMkLst>
            <pc:docMk/>
            <pc:sldMk cId="1528963085" sldId="274"/>
            <ac:spMk id="5" creationId="{9968EEA5-607B-429D-BE3C-2BFA9EE50A95}"/>
          </ac:spMkLst>
        </pc:spChg>
        <pc:picChg chg="del">
          <ac:chgData name="Alice Monk" userId="6039d3c8-5df3-46a0-a0f5-7a40e8a37925" providerId="ADAL" clId="{349B25BA-9331-4366-BCE8-1F1713B3F561}" dt="2021-05-24T11:23:47.191" v="3628" actId="478"/>
          <ac:picMkLst>
            <pc:docMk/>
            <pc:sldMk cId="1528963085" sldId="274"/>
            <ac:picMk id="3" creationId="{C354E00C-C3FD-496F-83CD-8EE82BA642AF}"/>
          </ac:picMkLst>
        </pc:picChg>
        <pc:picChg chg="add mod ord modCrop">
          <ac:chgData name="Alice Monk" userId="6039d3c8-5df3-46a0-a0f5-7a40e8a37925" providerId="ADAL" clId="{349B25BA-9331-4366-BCE8-1F1713B3F561}" dt="2021-05-24T11:37:07.156" v="3642" actId="1076"/>
          <ac:picMkLst>
            <pc:docMk/>
            <pc:sldMk cId="1528963085" sldId="274"/>
            <ac:picMk id="6" creationId="{ACA61101-4C02-4AD3-8DFB-25379D72FD2C}"/>
          </ac:picMkLst>
        </pc:picChg>
      </pc:sldChg>
      <pc:sldChg chg="modSp add mod ord">
        <pc:chgData name="Alice Monk" userId="6039d3c8-5df3-46a0-a0f5-7a40e8a37925" providerId="ADAL" clId="{349B25BA-9331-4366-BCE8-1F1713B3F561}" dt="2021-05-24T11:45:26.149" v="4712" actId="1035"/>
        <pc:sldMkLst>
          <pc:docMk/>
          <pc:sldMk cId="664311382" sldId="275"/>
        </pc:sldMkLst>
        <pc:spChg chg="mod">
          <ac:chgData name="Alice Monk" userId="6039d3c8-5df3-46a0-a0f5-7a40e8a37925" providerId="ADAL" clId="{349B25BA-9331-4366-BCE8-1F1713B3F561}" dt="2021-05-24T11:45:26.149" v="4712" actId="1035"/>
          <ac:spMkLst>
            <pc:docMk/>
            <pc:sldMk cId="664311382" sldId="275"/>
            <ac:spMk id="5" creationId="{9968EEA5-607B-429D-BE3C-2BFA9EE50A95}"/>
          </ac:spMkLst>
        </pc:spChg>
        <pc:spChg chg="mod">
          <ac:chgData name="Alice Monk" userId="6039d3c8-5df3-46a0-a0f5-7a40e8a37925" providerId="ADAL" clId="{349B25BA-9331-4366-BCE8-1F1713B3F561}" dt="2021-05-24T11:37:42.537" v="3668" actId="20577"/>
          <ac:spMkLst>
            <pc:docMk/>
            <pc:sldMk cId="664311382" sldId="275"/>
            <ac:spMk id="8" creationId="{DF1191A3-5D65-4E49-A756-EB9183489205}"/>
          </ac:spMkLst>
        </pc:spChg>
      </pc:sldChg>
      <pc:sldChg chg="addSp modSp add mod">
        <pc:chgData name="Alice Monk" userId="6039d3c8-5df3-46a0-a0f5-7a40e8a37925" providerId="ADAL" clId="{349B25BA-9331-4366-BCE8-1F1713B3F561}" dt="2021-05-24T11:59:19.958" v="5390" actId="1076"/>
        <pc:sldMkLst>
          <pc:docMk/>
          <pc:sldMk cId="44402829" sldId="276"/>
        </pc:sldMkLst>
        <pc:spChg chg="mod">
          <ac:chgData name="Alice Monk" userId="6039d3c8-5df3-46a0-a0f5-7a40e8a37925" providerId="ADAL" clId="{349B25BA-9331-4366-BCE8-1F1713B3F561}" dt="2021-05-24T11:59:02.088" v="5388" actId="2710"/>
          <ac:spMkLst>
            <pc:docMk/>
            <pc:sldMk cId="44402829" sldId="276"/>
            <ac:spMk id="5" creationId="{9968EEA5-607B-429D-BE3C-2BFA9EE50A95}"/>
          </ac:spMkLst>
        </pc:spChg>
        <pc:spChg chg="mod">
          <ac:chgData name="Alice Monk" userId="6039d3c8-5df3-46a0-a0f5-7a40e8a37925" providerId="ADAL" clId="{349B25BA-9331-4366-BCE8-1F1713B3F561}" dt="2021-05-24T11:45:54.290" v="4750" actId="14100"/>
          <ac:spMkLst>
            <pc:docMk/>
            <pc:sldMk cId="44402829" sldId="276"/>
            <ac:spMk id="8" creationId="{DF1191A3-5D65-4E49-A756-EB9183489205}"/>
          </ac:spMkLst>
        </pc:spChg>
        <pc:picChg chg="mod modCrop">
          <ac:chgData name="Alice Monk" userId="6039d3c8-5df3-46a0-a0f5-7a40e8a37925" providerId="ADAL" clId="{349B25BA-9331-4366-BCE8-1F1713B3F561}" dt="2021-05-24T11:58:40.222" v="5387" actId="732"/>
          <ac:picMkLst>
            <pc:docMk/>
            <pc:sldMk cId="44402829" sldId="276"/>
            <ac:picMk id="3" creationId="{C354E00C-C3FD-496F-83CD-8EE82BA642AF}"/>
          </ac:picMkLst>
        </pc:picChg>
        <pc:picChg chg="add mod">
          <ac:chgData name="Alice Monk" userId="6039d3c8-5df3-46a0-a0f5-7a40e8a37925" providerId="ADAL" clId="{349B25BA-9331-4366-BCE8-1F1713B3F561}" dt="2021-05-24T11:59:19.958" v="5390" actId="1076"/>
          <ac:picMkLst>
            <pc:docMk/>
            <pc:sldMk cId="44402829" sldId="276"/>
            <ac:picMk id="6" creationId="{E53254F8-C6E4-41AB-93CA-7A22542B3C66}"/>
          </ac:picMkLst>
        </pc:picChg>
        <pc:picChg chg="add mod">
          <ac:chgData name="Alice Monk" userId="6039d3c8-5df3-46a0-a0f5-7a40e8a37925" providerId="ADAL" clId="{349B25BA-9331-4366-BCE8-1F1713B3F561}" dt="2021-05-24T11:59:14.118" v="5389" actId="1076"/>
          <ac:picMkLst>
            <pc:docMk/>
            <pc:sldMk cId="44402829" sldId="276"/>
            <ac:picMk id="9" creationId="{08C79694-B7FA-4416-BB02-6D9A72135D7E}"/>
          </ac:picMkLst>
        </pc:picChg>
      </pc:sldChg>
    </pc:docChg>
  </pc:docChgLst>
  <pc:docChgLst>
    <pc:chgData name="Alice Monk" userId="6039d3c8-5df3-46a0-a0f5-7a40e8a37925" providerId="ADAL" clId="{318B00CB-357A-42D4-9CD2-334AD0F19B83}"/>
    <pc:docChg chg="custSel modSld">
      <pc:chgData name="Alice Monk" userId="6039d3c8-5df3-46a0-a0f5-7a40e8a37925" providerId="ADAL" clId="{318B00CB-357A-42D4-9CD2-334AD0F19B83}" dt="2021-04-28T14:25:10.575" v="6" actId="478"/>
      <pc:docMkLst>
        <pc:docMk/>
      </pc:docMkLst>
      <pc:sldChg chg="addSp delSp modSp mod">
        <pc:chgData name="Alice Monk" userId="6039d3c8-5df3-46a0-a0f5-7a40e8a37925" providerId="ADAL" clId="{318B00CB-357A-42D4-9CD2-334AD0F19B83}" dt="2021-04-28T14:25:10.575" v="6" actId="478"/>
        <pc:sldMkLst>
          <pc:docMk/>
          <pc:sldMk cId="846777579" sldId="256"/>
        </pc:sldMkLst>
        <pc:picChg chg="add mod">
          <ac:chgData name="Alice Monk" userId="6039d3c8-5df3-46a0-a0f5-7a40e8a37925" providerId="ADAL" clId="{318B00CB-357A-42D4-9CD2-334AD0F19B83}" dt="2021-04-28T14:24:58.429" v="5" actId="14100"/>
          <ac:picMkLst>
            <pc:docMk/>
            <pc:sldMk cId="846777579" sldId="256"/>
            <ac:picMk id="6" creationId="{F0290F9A-0DF1-45E1-BA73-74F6CE0F092E}"/>
          </ac:picMkLst>
        </pc:picChg>
        <pc:picChg chg="del">
          <ac:chgData name="Alice Monk" userId="6039d3c8-5df3-46a0-a0f5-7a40e8a37925" providerId="ADAL" clId="{318B00CB-357A-42D4-9CD2-334AD0F19B83}" dt="2021-04-28T14:25:10.575" v="6" actId="478"/>
          <ac:picMkLst>
            <pc:docMk/>
            <pc:sldMk cId="846777579" sldId="256"/>
            <ac:picMk id="13" creationId="{A5C0FAA3-2AA7-471E-8368-5137853251C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9BEE9-0930-4D8E-A753-6A53EB9EBC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32FEC8C-5995-46AB-A539-6C05FA5E71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F9D08FD-4462-464A-A55C-B4D4A1A821C7}"/>
              </a:ext>
            </a:extLst>
          </p:cNvPr>
          <p:cNvSpPr>
            <a:spLocks noGrp="1"/>
          </p:cNvSpPr>
          <p:nvPr>
            <p:ph type="dt" sz="half" idx="10"/>
          </p:nvPr>
        </p:nvSpPr>
        <p:spPr/>
        <p:txBody>
          <a:bodyPr/>
          <a:lstStyle/>
          <a:p>
            <a:fld id="{7778F054-237C-4AB3-AA4F-90D893FA8226}" type="datetimeFigureOut">
              <a:rPr lang="en-GB" smtClean="0"/>
              <a:t>24/05/2021</a:t>
            </a:fld>
            <a:endParaRPr lang="en-GB"/>
          </a:p>
        </p:txBody>
      </p:sp>
      <p:sp>
        <p:nvSpPr>
          <p:cNvPr id="5" name="Footer Placeholder 4">
            <a:extLst>
              <a:ext uri="{FF2B5EF4-FFF2-40B4-BE49-F238E27FC236}">
                <a16:creationId xmlns:a16="http://schemas.microsoft.com/office/drawing/2014/main" id="{E619539A-BAF7-4A22-BEA4-EAE2F2C43E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80516C-8A9A-4FBA-8403-38532A3D284A}"/>
              </a:ext>
            </a:extLst>
          </p:cNvPr>
          <p:cNvSpPr>
            <a:spLocks noGrp="1"/>
          </p:cNvSpPr>
          <p:nvPr>
            <p:ph type="sldNum" sz="quarter" idx="12"/>
          </p:nvPr>
        </p:nvSpPr>
        <p:spPr/>
        <p:txBody>
          <a:bodyPr/>
          <a:lstStyle/>
          <a:p>
            <a:fld id="{1AF637CA-D938-4883-898B-E35A6A2930A0}" type="slidenum">
              <a:rPr lang="en-GB" smtClean="0"/>
              <a:t>‹#›</a:t>
            </a:fld>
            <a:endParaRPr lang="en-GB"/>
          </a:p>
        </p:txBody>
      </p:sp>
    </p:spTree>
    <p:extLst>
      <p:ext uri="{BB962C8B-B14F-4D97-AF65-F5344CB8AC3E}">
        <p14:creationId xmlns:p14="http://schemas.microsoft.com/office/powerpoint/2010/main" val="2969177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D8F88-2AB8-4935-BBE1-34E1D700604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2ED9AF-068A-4C07-A4BC-3288D173DBC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349A91-29EA-4BE9-9DDE-B505FE1FD927}"/>
              </a:ext>
            </a:extLst>
          </p:cNvPr>
          <p:cNvSpPr>
            <a:spLocks noGrp="1"/>
          </p:cNvSpPr>
          <p:nvPr>
            <p:ph type="dt" sz="half" idx="10"/>
          </p:nvPr>
        </p:nvSpPr>
        <p:spPr/>
        <p:txBody>
          <a:bodyPr/>
          <a:lstStyle/>
          <a:p>
            <a:fld id="{7778F054-237C-4AB3-AA4F-90D893FA8226}" type="datetimeFigureOut">
              <a:rPr lang="en-GB" smtClean="0"/>
              <a:t>24/05/2021</a:t>
            </a:fld>
            <a:endParaRPr lang="en-GB"/>
          </a:p>
        </p:txBody>
      </p:sp>
      <p:sp>
        <p:nvSpPr>
          <p:cNvPr id="5" name="Footer Placeholder 4">
            <a:extLst>
              <a:ext uri="{FF2B5EF4-FFF2-40B4-BE49-F238E27FC236}">
                <a16:creationId xmlns:a16="http://schemas.microsoft.com/office/drawing/2014/main" id="{7B95616F-2305-4D71-91A1-87F8A874DA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41A4D2-D0A9-4C7B-B072-426DBF2A4A40}"/>
              </a:ext>
            </a:extLst>
          </p:cNvPr>
          <p:cNvSpPr>
            <a:spLocks noGrp="1"/>
          </p:cNvSpPr>
          <p:nvPr>
            <p:ph type="sldNum" sz="quarter" idx="12"/>
          </p:nvPr>
        </p:nvSpPr>
        <p:spPr/>
        <p:txBody>
          <a:bodyPr/>
          <a:lstStyle/>
          <a:p>
            <a:fld id="{1AF637CA-D938-4883-898B-E35A6A2930A0}" type="slidenum">
              <a:rPr lang="en-GB" smtClean="0"/>
              <a:t>‹#›</a:t>
            </a:fld>
            <a:endParaRPr lang="en-GB"/>
          </a:p>
        </p:txBody>
      </p:sp>
    </p:spTree>
    <p:extLst>
      <p:ext uri="{BB962C8B-B14F-4D97-AF65-F5344CB8AC3E}">
        <p14:creationId xmlns:p14="http://schemas.microsoft.com/office/powerpoint/2010/main" val="3357845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3A69BB-DF4F-44D3-9831-3357E4224C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D4DE7B-B5E5-4194-91E0-3AFBE4791BB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73D78A-0757-42F7-940B-2EBE31A2BDE4}"/>
              </a:ext>
            </a:extLst>
          </p:cNvPr>
          <p:cNvSpPr>
            <a:spLocks noGrp="1"/>
          </p:cNvSpPr>
          <p:nvPr>
            <p:ph type="dt" sz="half" idx="10"/>
          </p:nvPr>
        </p:nvSpPr>
        <p:spPr/>
        <p:txBody>
          <a:bodyPr/>
          <a:lstStyle/>
          <a:p>
            <a:fld id="{7778F054-237C-4AB3-AA4F-90D893FA8226}" type="datetimeFigureOut">
              <a:rPr lang="en-GB" smtClean="0"/>
              <a:t>24/05/2021</a:t>
            </a:fld>
            <a:endParaRPr lang="en-GB"/>
          </a:p>
        </p:txBody>
      </p:sp>
      <p:sp>
        <p:nvSpPr>
          <p:cNvPr id="5" name="Footer Placeholder 4">
            <a:extLst>
              <a:ext uri="{FF2B5EF4-FFF2-40B4-BE49-F238E27FC236}">
                <a16:creationId xmlns:a16="http://schemas.microsoft.com/office/drawing/2014/main" id="{C15DCE63-2287-47C2-AFFA-2AD7CC61B9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6A9B17-565F-4046-9163-3BDA115391E7}"/>
              </a:ext>
            </a:extLst>
          </p:cNvPr>
          <p:cNvSpPr>
            <a:spLocks noGrp="1"/>
          </p:cNvSpPr>
          <p:nvPr>
            <p:ph type="sldNum" sz="quarter" idx="12"/>
          </p:nvPr>
        </p:nvSpPr>
        <p:spPr/>
        <p:txBody>
          <a:bodyPr/>
          <a:lstStyle/>
          <a:p>
            <a:fld id="{1AF637CA-D938-4883-898B-E35A6A2930A0}" type="slidenum">
              <a:rPr lang="en-GB" smtClean="0"/>
              <a:t>‹#›</a:t>
            </a:fld>
            <a:endParaRPr lang="en-GB"/>
          </a:p>
        </p:txBody>
      </p:sp>
    </p:spTree>
    <p:extLst>
      <p:ext uri="{BB962C8B-B14F-4D97-AF65-F5344CB8AC3E}">
        <p14:creationId xmlns:p14="http://schemas.microsoft.com/office/powerpoint/2010/main" val="4107258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7083B-52BB-40C3-BB4A-A6157E38CA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66A406-7D63-4995-A98F-023EABE0E11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B2FBF8-A4EA-4B80-8926-DF752EA63E88}"/>
              </a:ext>
            </a:extLst>
          </p:cNvPr>
          <p:cNvSpPr>
            <a:spLocks noGrp="1"/>
          </p:cNvSpPr>
          <p:nvPr>
            <p:ph type="dt" sz="half" idx="10"/>
          </p:nvPr>
        </p:nvSpPr>
        <p:spPr/>
        <p:txBody>
          <a:bodyPr/>
          <a:lstStyle/>
          <a:p>
            <a:fld id="{7778F054-237C-4AB3-AA4F-90D893FA8226}" type="datetimeFigureOut">
              <a:rPr lang="en-GB" smtClean="0"/>
              <a:t>24/05/2021</a:t>
            </a:fld>
            <a:endParaRPr lang="en-GB"/>
          </a:p>
        </p:txBody>
      </p:sp>
      <p:sp>
        <p:nvSpPr>
          <p:cNvPr id="5" name="Footer Placeholder 4">
            <a:extLst>
              <a:ext uri="{FF2B5EF4-FFF2-40B4-BE49-F238E27FC236}">
                <a16:creationId xmlns:a16="http://schemas.microsoft.com/office/drawing/2014/main" id="{9CEFCCF3-0D5F-4B1F-9ED8-941DE47370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550D86-DBAB-49DE-9B6D-DBFF2DA6D35C}"/>
              </a:ext>
            </a:extLst>
          </p:cNvPr>
          <p:cNvSpPr>
            <a:spLocks noGrp="1"/>
          </p:cNvSpPr>
          <p:nvPr>
            <p:ph type="sldNum" sz="quarter" idx="12"/>
          </p:nvPr>
        </p:nvSpPr>
        <p:spPr/>
        <p:txBody>
          <a:bodyPr/>
          <a:lstStyle/>
          <a:p>
            <a:fld id="{1AF637CA-D938-4883-898B-E35A6A2930A0}" type="slidenum">
              <a:rPr lang="en-GB" smtClean="0"/>
              <a:t>‹#›</a:t>
            </a:fld>
            <a:endParaRPr lang="en-GB"/>
          </a:p>
        </p:txBody>
      </p:sp>
    </p:spTree>
    <p:extLst>
      <p:ext uri="{BB962C8B-B14F-4D97-AF65-F5344CB8AC3E}">
        <p14:creationId xmlns:p14="http://schemas.microsoft.com/office/powerpoint/2010/main" val="10987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D627B-56AB-4D15-8F8C-44AE36AB23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B852EB7-F26A-4794-BDD6-B892B0A99D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BE6381-94BB-4860-9FE1-8A3054F90B22}"/>
              </a:ext>
            </a:extLst>
          </p:cNvPr>
          <p:cNvSpPr>
            <a:spLocks noGrp="1"/>
          </p:cNvSpPr>
          <p:nvPr>
            <p:ph type="dt" sz="half" idx="10"/>
          </p:nvPr>
        </p:nvSpPr>
        <p:spPr/>
        <p:txBody>
          <a:bodyPr/>
          <a:lstStyle/>
          <a:p>
            <a:fld id="{7778F054-237C-4AB3-AA4F-90D893FA8226}" type="datetimeFigureOut">
              <a:rPr lang="en-GB" smtClean="0"/>
              <a:t>24/05/2021</a:t>
            </a:fld>
            <a:endParaRPr lang="en-GB"/>
          </a:p>
        </p:txBody>
      </p:sp>
      <p:sp>
        <p:nvSpPr>
          <p:cNvPr id="5" name="Footer Placeholder 4">
            <a:extLst>
              <a:ext uri="{FF2B5EF4-FFF2-40B4-BE49-F238E27FC236}">
                <a16:creationId xmlns:a16="http://schemas.microsoft.com/office/drawing/2014/main" id="{98A0E7D3-6A32-4AE1-8E3E-55D58F2802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63DFD4-B6A0-4E1B-BC85-EB47F4A525A1}"/>
              </a:ext>
            </a:extLst>
          </p:cNvPr>
          <p:cNvSpPr>
            <a:spLocks noGrp="1"/>
          </p:cNvSpPr>
          <p:nvPr>
            <p:ph type="sldNum" sz="quarter" idx="12"/>
          </p:nvPr>
        </p:nvSpPr>
        <p:spPr/>
        <p:txBody>
          <a:bodyPr/>
          <a:lstStyle/>
          <a:p>
            <a:fld id="{1AF637CA-D938-4883-898B-E35A6A2930A0}" type="slidenum">
              <a:rPr lang="en-GB" smtClean="0"/>
              <a:t>‹#›</a:t>
            </a:fld>
            <a:endParaRPr lang="en-GB"/>
          </a:p>
        </p:txBody>
      </p:sp>
    </p:spTree>
    <p:extLst>
      <p:ext uri="{BB962C8B-B14F-4D97-AF65-F5344CB8AC3E}">
        <p14:creationId xmlns:p14="http://schemas.microsoft.com/office/powerpoint/2010/main" val="809315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C12F7-BF59-4138-9186-DA8428321AB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32FCC3E-26D4-4CBB-AA53-28CA8D9676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79CC434-DE3A-4704-952B-C190FBBADA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53D8685-012E-4BEB-B5DB-D09F4F32991E}"/>
              </a:ext>
            </a:extLst>
          </p:cNvPr>
          <p:cNvSpPr>
            <a:spLocks noGrp="1"/>
          </p:cNvSpPr>
          <p:nvPr>
            <p:ph type="dt" sz="half" idx="10"/>
          </p:nvPr>
        </p:nvSpPr>
        <p:spPr/>
        <p:txBody>
          <a:bodyPr/>
          <a:lstStyle/>
          <a:p>
            <a:fld id="{7778F054-237C-4AB3-AA4F-90D893FA8226}" type="datetimeFigureOut">
              <a:rPr lang="en-GB" smtClean="0"/>
              <a:t>24/05/2021</a:t>
            </a:fld>
            <a:endParaRPr lang="en-GB"/>
          </a:p>
        </p:txBody>
      </p:sp>
      <p:sp>
        <p:nvSpPr>
          <p:cNvPr id="6" name="Footer Placeholder 5">
            <a:extLst>
              <a:ext uri="{FF2B5EF4-FFF2-40B4-BE49-F238E27FC236}">
                <a16:creationId xmlns:a16="http://schemas.microsoft.com/office/drawing/2014/main" id="{327258A0-F946-44B2-BC3C-22FC26BFB5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902BDF-CC42-41F4-A5AA-30845166EE20}"/>
              </a:ext>
            </a:extLst>
          </p:cNvPr>
          <p:cNvSpPr>
            <a:spLocks noGrp="1"/>
          </p:cNvSpPr>
          <p:nvPr>
            <p:ph type="sldNum" sz="quarter" idx="12"/>
          </p:nvPr>
        </p:nvSpPr>
        <p:spPr/>
        <p:txBody>
          <a:bodyPr/>
          <a:lstStyle/>
          <a:p>
            <a:fld id="{1AF637CA-D938-4883-898B-E35A6A2930A0}" type="slidenum">
              <a:rPr lang="en-GB" smtClean="0"/>
              <a:t>‹#›</a:t>
            </a:fld>
            <a:endParaRPr lang="en-GB"/>
          </a:p>
        </p:txBody>
      </p:sp>
    </p:spTree>
    <p:extLst>
      <p:ext uri="{BB962C8B-B14F-4D97-AF65-F5344CB8AC3E}">
        <p14:creationId xmlns:p14="http://schemas.microsoft.com/office/powerpoint/2010/main" val="2833337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93EF9-1901-40BB-BA68-C33AB15A562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70EFFCD-6E6B-475F-A26A-7F9FF3579D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B3F5628-9B1B-4B35-924C-377070B6DE8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AA5ABB7-2665-4491-B906-FEA6716EA4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5DD806-E0CF-4B65-B85E-DF8FF95B6BA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A674C67-C326-4664-8525-BD056A524106}"/>
              </a:ext>
            </a:extLst>
          </p:cNvPr>
          <p:cNvSpPr>
            <a:spLocks noGrp="1"/>
          </p:cNvSpPr>
          <p:nvPr>
            <p:ph type="dt" sz="half" idx="10"/>
          </p:nvPr>
        </p:nvSpPr>
        <p:spPr/>
        <p:txBody>
          <a:bodyPr/>
          <a:lstStyle/>
          <a:p>
            <a:fld id="{7778F054-237C-4AB3-AA4F-90D893FA8226}" type="datetimeFigureOut">
              <a:rPr lang="en-GB" smtClean="0"/>
              <a:t>24/05/2021</a:t>
            </a:fld>
            <a:endParaRPr lang="en-GB"/>
          </a:p>
        </p:txBody>
      </p:sp>
      <p:sp>
        <p:nvSpPr>
          <p:cNvPr id="8" name="Footer Placeholder 7">
            <a:extLst>
              <a:ext uri="{FF2B5EF4-FFF2-40B4-BE49-F238E27FC236}">
                <a16:creationId xmlns:a16="http://schemas.microsoft.com/office/drawing/2014/main" id="{8BF992E2-5B12-4AB6-9FFA-0C24FA8E7D5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596017E-C41D-4DB7-8A2C-C86BA1196F2B}"/>
              </a:ext>
            </a:extLst>
          </p:cNvPr>
          <p:cNvSpPr>
            <a:spLocks noGrp="1"/>
          </p:cNvSpPr>
          <p:nvPr>
            <p:ph type="sldNum" sz="quarter" idx="12"/>
          </p:nvPr>
        </p:nvSpPr>
        <p:spPr/>
        <p:txBody>
          <a:bodyPr/>
          <a:lstStyle/>
          <a:p>
            <a:fld id="{1AF637CA-D938-4883-898B-E35A6A2930A0}" type="slidenum">
              <a:rPr lang="en-GB" smtClean="0"/>
              <a:t>‹#›</a:t>
            </a:fld>
            <a:endParaRPr lang="en-GB"/>
          </a:p>
        </p:txBody>
      </p:sp>
    </p:spTree>
    <p:extLst>
      <p:ext uri="{BB962C8B-B14F-4D97-AF65-F5344CB8AC3E}">
        <p14:creationId xmlns:p14="http://schemas.microsoft.com/office/powerpoint/2010/main" val="1286752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D30E1-0DB6-4405-9CDC-007C618B51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3150044-28BF-4874-95C4-3F63B63FCA8B}"/>
              </a:ext>
            </a:extLst>
          </p:cNvPr>
          <p:cNvSpPr>
            <a:spLocks noGrp="1"/>
          </p:cNvSpPr>
          <p:nvPr>
            <p:ph type="dt" sz="half" idx="10"/>
          </p:nvPr>
        </p:nvSpPr>
        <p:spPr/>
        <p:txBody>
          <a:bodyPr/>
          <a:lstStyle/>
          <a:p>
            <a:fld id="{7778F054-237C-4AB3-AA4F-90D893FA8226}" type="datetimeFigureOut">
              <a:rPr lang="en-GB" smtClean="0"/>
              <a:t>24/05/2021</a:t>
            </a:fld>
            <a:endParaRPr lang="en-GB"/>
          </a:p>
        </p:txBody>
      </p:sp>
      <p:sp>
        <p:nvSpPr>
          <p:cNvPr id="4" name="Footer Placeholder 3">
            <a:extLst>
              <a:ext uri="{FF2B5EF4-FFF2-40B4-BE49-F238E27FC236}">
                <a16:creationId xmlns:a16="http://schemas.microsoft.com/office/drawing/2014/main" id="{6ED150B1-1AFE-4610-9841-46400377F74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09C1D88-98A7-4009-9287-3D34A42919C8}"/>
              </a:ext>
            </a:extLst>
          </p:cNvPr>
          <p:cNvSpPr>
            <a:spLocks noGrp="1"/>
          </p:cNvSpPr>
          <p:nvPr>
            <p:ph type="sldNum" sz="quarter" idx="12"/>
          </p:nvPr>
        </p:nvSpPr>
        <p:spPr/>
        <p:txBody>
          <a:bodyPr/>
          <a:lstStyle/>
          <a:p>
            <a:fld id="{1AF637CA-D938-4883-898B-E35A6A2930A0}" type="slidenum">
              <a:rPr lang="en-GB" smtClean="0"/>
              <a:t>‹#›</a:t>
            </a:fld>
            <a:endParaRPr lang="en-GB"/>
          </a:p>
        </p:txBody>
      </p:sp>
    </p:spTree>
    <p:extLst>
      <p:ext uri="{BB962C8B-B14F-4D97-AF65-F5344CB8AC3E}">
        <p14:creationId xmlns:p14="http://schemas.microsoft.com/office/powerpoint/2010/main" val="1035507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05070A-6F1D-43D3-92BB-36BAAB507B64}"/>
              </a:ext>
            </a:extLst>
          </p:cNvPr>
          <p:cNvSpPr>
            <a:spLocks noGrp="1"/>
          </p:cNvSpPr>
          <p:nvPr>
            <p:ph type="dt" sz="half" idx="10"/>
          </p:nvPr>
        </p:nvSpPr>
        <p:spPr/>
        <p:txBody>
          <a:bodyPr/>
          <a:lstStyle/>
          <a:p>
            <a:fld id="{7778F054-237C-4AB3-AA4F-90D893FA8226}" type="datetimeFigureOut">
              <a:rPr lang="en-GB" smtClean="0"/>
              <a:t>24/05/2021</a:t>
            </a:fld>
            <a:endParaRPr lang="en-GB"/>
          </a:p>
        </p:txBody>
      </p:sp>
      <p:sp>
        <p:nvSpPr>
          <p:cNvPr id="3" name="Footer Placeholder 2">
            <a:extLst>
              <a:ext uri="{FF2B5EF4-FFF2-40B4-BE49-F238E27FC236}">
                <a16:creationId xmlns:a16="http://schemas.microsoft.com/office/drawing/2014/main" id="{97C16142-CF89-4C50-841E-DF63C609C37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E40C8D0-B7C6-4E5E-ACCA-9B5F3949CE8D}"/>
              </a:ext>
            </a:extLst>
          </p:cNvPr>
          <p:cNvSpPr>
            <a:spLocks noGrp="1"/>
          </p:cNvSpPr>
          <p:nvPr>
            <p:ph type="sldNum" sz="quarter" idx="12"/>
          </p:nvPr>
        </p:nvSpPr>
        <p:spPr/>
        <p:txBody>
          <a:bodyPr/>
          <a:lstStyle/>
          <a:p>
            <a:fld id="{1AF637CA-D938-4883-898B-E35A6A2930A0}" type="slidenum">
              <a:rPr lang="en-GB" smtClean="0"/>
              <a:t>‹#›</a:t>
            </a:fld>
            <a:endParaRPr lang="en-GB"/>
          </a:p>
        </p:txBody>
      </p:sp>
    </p:spTree>
    <p:extLst>
      <p:ext uri="{BB962C8B-B14F-4D97-AF65-F5344CB8AC3E}">
        <p14:creationId xmlns:p14="http://schemas.microsoft.com/office/powerpoint/2010/main" val="2514373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E1DA5-1CBD-4EB4-A483-E3FE9E25C6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0E4C9D2-DCFB-4E09-8560-8421437B40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5BF00D5-CEB0-44FE-8BDA-EB018A6112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2AF110-3090-494E-9B45-E9B0900F1FE5}"/>
              </a:ext>
            </a:extLst>
          </p:cNvPr>
          <p:cNvSpPr>
            <a:spLocks noGrp="1"/>
          </p:cNvSpPr>
          <p:nvPr>
            <p:ph type="dt" sz="half" idx="10"/>
          </p:nvPr>
        </p:nvSpPr>
        <p:spPr/>
        <p:txBody>
          <a:bodyPr/>
          <a:lstStyle/>
          <a:p>
            <a:fld id="{7778F054-237C-4AB3-AA4F-90D893FA8226}" type="datetimeFigureOut">
              <a:rPr lang="en-GB" smtClean="0"/>
              <a:t>24/05/2021</a:t>
            </a:fld>
            <a:endParaRPr lang="en-GB"/>
          </a:p>
        </p:txBody>
      </p:sp>
      <p:sp>
        <p:nvSpPr>
          <p:cNvPr id="6" name="Footer Placeholder 5">
            <a:extLst>
              <a:ext uri="{FF2B5EF4-FFF2-40B4-BE49-F238E27FC236}">
                <a16:creationId xmlns:a16="http://schemas.microsoft.com/office/drawing/2014/main" id="{443AEEE9-61C3-4794-A51F-BAFB13B113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F4185B-D509-44A2-9BC1-F66880490FEA}"/>
              </a:ext>
            </a:extLst>
          </p:cNvPr>
          <p:cNvSpPr>
            <a:spLocks noGrp="1"/>
          </p:cNvSpPr>
          <p:nvPr>
            <p:ph type="sldNum" sz="quarter" idx="12"/>
          </p:nvPr>
        </p:nvSpPr>
        <p:spPr/>
        <p:txBody>
          <a:bodyPr/>
          <a:lstStyle/>
          <a:p>
            <a:fld id="{1AF637CA-D938-4883-898B-E35A6A2930A0}" type="slidenum">
              <a:rPr lang="en-GB" smtClean="0"/>
              <a:t>‹#›</a:t>
            </a:fld>
            <a:endParaRPr lang="en-GB"/>
          </a:p>
        </p:txBody>
      </p:sp>
    </p:spTree>
    <p:extLst>
      <p:ext uri="{BB962C8B-B14F-4D97-AF65-F5344CB8AC3E}">
        <p14:creationId xmlns:p14="http://schemas.microsoft.com/office/powerpoint/2010/main" val="1457948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16C53-D944-4F09-8830-BC756E4A6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2404EAD-53B4-4214-B3D9-9698DE2ED7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8C4F387-243E-44D0-8995-DFFFD7EF50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FA52EF-73D5-48C1-BDAF-DED9CA1B7192}"/>
              </a:ext>
            </a:extLst>
          </p:cNvPr>
          <p:cNvSpPr>
            <a:spLocks noGrp="1"/>
          </p:cNvSpPr>
          <p:nvPr>
            <p:ph type="dt" sz="half" idx="10"/>
          </p:nvPr>
        </p:nvSpPr>
        <p:spPr/>
        <p:txBody>
          <a:bodyPr/>
          <a:lstStyle/>
          <a:p>
            <a:fld id="{7778F054-237C-4AB3-AA4F-90D893FA8226}" type="datetimeFigureOut">
              <a:rPr lang="en-GB" smtClean="0"/>
              <a:t>24/05/2021</a:t>
            </a:fld>
            <a:endParaRPr lang="en-GB"/>
          </a:p>
        </p:txBody>
      </p:sp>
      <p:sp>
        <p:nvSpPr>
          <p:cNvPr id="6" name="Footer Placeholder 5">
            <a:extLst>
              <a:ext uri="{FF2B5EF4-FFF2-40B4-BE49-F238E27FC236}">
                <a16:creationId xmlns:a16="http://schemas.microsoft.com/office/drawing/2014/main" id="{4CD27F9A-58D0-41BB-9884-515218FF53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FBDEF8-C049-4994-AB4B-576FAFA58C09}"/>
              </a:ext>
            </a:extLst>
          </p:cNvPr>
          <p:cNvSpPr>
            <a:spLocks noGrp="1"/>
          </p:cNvSpPr>
          <p:nvPr>
            <p:ph type="sldNum" sz="quarter" idx="12"/>
          </p:nvPr>
        </p:nvSpPr>
        <p:spPr/>
        <p:txBody>
          <a:bodyPr/>
          <a:lstStyle/>
          <a:p>
            <a:fld id="{1AF637CA-D938-4883-898B-E35A6A2930A0}" type="slidenum">
              <a:rPr lang="en-GB" smtClean="0"/>
              <a:t>‹#›</a:t>
            </a:fld>
            <a:endParaRPr lang="en-GB"/>
          </a:p>
        </p:txBody>
      </p:sp>
    </p:spTree>
    <p:extLst>
      <p:ext uri="{BB962C8B-B14F-4D97-AF65-F5344CB8AC3E}">
        <p14:creationId xmlns:p14="http://schemas.microsoft.com/office/powerpoint/2010/main" val="574406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6EED6-0279-4246-8000-43CD6C7342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9B93D70-400F-41F1-A6DE-D0187672C0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CEFF47-3260-49DB-9CB6-6513D73D1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78F054-237C-4AB3-AA4F-90D893FA8226}" type="datetimeFigureOut">
              <a:rPr lang="en-GB" smtClean="0"/>
              <a:t>24/05/2021</a:t>
            </a:fld>
            <a:endParaRPr lang="en-GB"/>
          </a:p>
        </p:txBody>
      </p:sp>
      <p:sp>
        <p:nvSpPr>
          <p:cNvPr id="5" name="Footer Placeholder 4">
            <a:extLst>
              <a:ext uri="{FF2B5EF4-FFF2-40B4-BE49-F238E27FC236}">
                <a16:creationId xmlns:a16="http://schemas.microsoft.com/office/drawing/2014/main" id="{247B1177-1F86-4CC8-A3E4-82862385BB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4A439D8-44AA-4717-B202-43067024BE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637CA-D938-4883-898B-E35A6A2930A0}" type="slidenum">
              <a:rPr lang="en-GB" smtClean="0"/>
              <a:t>‹#›</a:t>
            </a:fld>
            <a:endParaRPr lang="en-GB"/>
          </a:p>
        </p:txBody>
      </p:sp>
    </p:spTree>
    <p:extLst>
      <p:ext uri="{BB962C8B-B14F-4D97-AF65-F5344CB8AC3E}">
        <p14:creationId xmlns:p14="http://schemas.microsoft.com/office/powerpoint/2010/main" val="2716041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s://www.hse.gov.uk/health-surveillance/occupational-health/buying-support-from-professionals.htm"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mailto:admin@allhealthmatters.co.uk" TargetMode="External"/><Relationship Id="rId3" Type="http://schemas.openxmlformats.org/officeDocument/2006/relationships/image" Target="../media/image3.png"/><Relationship Id="rId7" Type="http://schemas.openxmlformats.org/officeDocument/2006/relationships/hyperlink" Target="https://www.cipd.co.uk/knowledge/culture/well-being/occupational-health-factsheet" TargetMode="External"/><Relationship Id="rId12" Type="http://schemas.openxmlformats.org/officeDocument/2006/relationships/image" Target="../media/image17.sv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hyperlink" Target="https://www.acas.org.uk/using-occupational-health-at-work" TargetMode="External"/><Relationship Id="rId11" Type="http://schemas.openxmlformats.org/officeDocument/2006/relationships/image" Target="../media/image16.png"/><Relationship Id="rId5" Type="http://schemas.openxmlformats.org/officeDocument/2006/relationships/hyperlink" Target="https://www.hse.gov.uk/health-surveillance/occupational-health/index.htm" TargetMode="External"/><Relationship Id="rId10" Type="http://schemas.openxmlformats.org/officeDocument/2006/relationships/image" Target="../media/image15.svg"/><Relationship Id="rId4" Type="http://schemas.openxmlformats.org/officeDocument/2006/relationships/hyperlink" Target="https://www.som.org.uk/sites/som.org.uk/files/Occupational_health_the_value_proposition_0.pdf" TargetMode="External"/><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allhealthmatters.co.u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everal hands raised and ready to answer a question">
            <a:extLst>
              <a:ext uri="{FF2B5EF4-FFF2-40B4-BE49-F238E27FC236}">
                <a16:creationId xmlns:a16="http://schemas.microsoft.com/office/drawing/2014/main" id="{5380699F-6463-489A-934A-04848FA515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2782" y="3477236"/>
            <a:ext cx="5123692" cy="3419964"/>
          </a:xfrm>
          <a:prstGeom prst="rect">
            <a:avLst/>
          </a:prstGeom>
        </p:spPr>
      </p:pic>
      <p:graphicFrame>
        <p:nvGraphicFramePr>
          <p:cNvPr id="9" name="Table 8">
            <a:extLst>
              <a:ext uri="{FF2B5EF4-FFF2-40B4-BE49-F238E27FC236}">
                <a16:creationId xmlns:a16="http://schemas.microsoft.com/office/drawing/2014/main" id="{FCD1FF84-CFC7-4990-A6AF-9335718287F7}"/>
              </a:ext>
            </a:extLst>
          </p:cNvPr>
          <p:cNvGraphicFramePr>
            <a:graphicFrameLocks noGrp="1"/>
          </p:cNvGraphicFramePr>
          <p:nvPr>
            <p:extLst>
              <p:ext uri="{D42A27DB-BD31-4B8C-83A1-F6EECF244321}">
                <p14:modId xmlns:p14="http://schemas.microsoft.com/office/powerpoint/2010/main" val="707675544"/>
              </p:ext>
            </p:extLst>
          </p:nvPr>
        </p:nvGraphicFramePr>
        <p:xfrm>
          <a:off x="7012782" y="48237"/>
          <a:ext cx="5179218" cy="6857998"/>
        </p:xfrm>
        <a:graphic>
          <a:graphicData uri="http://schemas.openxmlformats.org/drawingml/2006/table">
            <a:tbl>
              <a:tblPr firstRow="1" bandRow="1">
                <a:tableStyleId>{5C22544A-7EE6-4342-B048-85BDC9FD1C3A}</a:tableStyleId>
              </a:tblPr>
              <a:tblGrid>
                <a:gridCol w="1726406">
                  <a:extLst>
                    <a:ext uri="{9D8B030D-6E8A-4147-A177-3AD203B41FA5}">
                      <a16:colId xmlns:a16="http://schemas.microsoft.com/office/drawing/2014/main" val="897998665"/>
                    </a:ext>
                  </a:extLst>
                </a:gridCol>
                <a:gridCol w="1726406">
                  <a:extLst>
                    <a:ext uri="{9D8B030D-6E8A-4147-A177-3AD203B41FA5}">
                      <a16:colId xmlns:a16="http://schemas.microsoft.com/office/drawing/2014/main" val="2730257053"/>
                    </a:ext>
                  </a:extLst>
                </a:gridCol>
                <a:gridCol w="1726406">
                  <a:extLst>
                    <a:ext uri="{9D8B030D-6E8A-4147-A177-3AD203B41FA5}">
                      <a16:colId xmlns:a16="http://schemas.microsoft.com/office/drawing/2014/main" val="949816831"/>
                    </a:ext>
                  </a:extLst>
                </a:gridCol>
              </a:tblGrid>
              <a:tr h="1696825">
                <a:tc>
                  <a:txBody>
                    <a:bodyPr/>
                    <a:lstStyle/>
                    <a:p>
                      <a:endParaRPr lang="en-GB"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endParaRPr lang="en-GB"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endParaRPr lang="en-GB"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44535002"/>
                  </a:ext>
                </a:extLst>
              </a:tr>
              <a:tr h="1720391">
                <a:tc>
                  <a:txBody>
                    <a:bodyPr/>
                    <a:lstStyle/>
                    <a:p>
                      <a:endParaRPr lang="en-GB"/>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endParaRPr lang="en-GB"/>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endParaRPr lang="en-GB"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76607676"/>
                  </a:ext>
                </a:extLst>
              </a:tr>
              <a:tr h="1720391">
                <a:tc>
                  <a:txBody>
                    <a:bodyPr/>
                    <a:lstStyle/>
                    <a:p>
                      <a:endParaRPr lang="en-GB"/>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endParaRPr lang="en-GB"/>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endParaRPr lang="en-GB"/>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67973159"/>
                  </a:ext>
                </a:extLst>
              </a:tr>
              <a:tr h="1720391">
                <a:tc>
                  <a:txBody>
                    <a:bodyPr/>
                    <a:lstStyle/>
                    <a:p>
                      <a:endParaRPr lang="en-GB"/>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endParaRPr lang="en-GB"/>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endParaRPr lang="en-GB"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7941432"/>
                  </a:ext>
                </a:extLst>
              </a:tr>
            </a:tbl>
          </a:graphicData>
        </a:graphic>
      </p:graphicFrame>
      <p:sp>
        <p:nvSpPr>
          <p:cNvPr id="2" name="Title 1">
            <a:extLst>
              <a:ext uri="{FF2B5EF4-FFF2-40B4-BE49-F238E27FC236}">
                <a16:creationId xmlns:a16="http://schemas.microsoft.com/office/drawing/2014/main" id="{895372D8-F181-4F62-BF84-95C6B4BE9D5F}"/>
              </a:ext>
            </a:extLst>
          </p:cNvPr>
          <p:cNvSpPr>
            <a:spLocks noGrp="1"/>
          </p:cNvSpPr>
          <p:nvPr>
            <p:ph type="ctrTitle"/>
          </p:nvPr>
        </p:nvSpPr>
        <p:spPr>
          <a:xfrm>
            <a:off x="544575" y="2767499"/>
            <a:ext cx="6096000" cy="861182"/>
          </a:xfrm>
        </p:spPr>
        <p:txBody>
          <a:bodyPr>
            <a:normAutofit fontScale="90000"/>
          </a:bodyPr>
          <a:lstStyle/>
          <a:p>
            <a:r>
              <a:rPr lang="en-GB" dirty="0">
                <a:solidFill>
                  <a:schemeClr val="tx1">
                    <a:lumMod val="75000"/>
                    <a:lumOff val="25000"/>
                  </a:schemeClr>
                </a:solidFill>
              </a:rPr>
              <a:t>The Value of </a:t>
            </a:r>
            <a:br>
              <a:rPr lang="en-GB" dirty="0">
                <a:solidFill>
                  <a:schemeClr val="tx1">
                    <a:lumMod val="75000"/>
                    <a:lumOff val="25000"/>
                  </a:schemeClr>
                </a:solidFill>
              </a:rPr>
            </a:br>
            <a:r>
              <a:rPr lang="en-GB" sz="8000" dirty="0">
                <a:solidFill>
                  <a:schemeClr val="tx1">
                    <a:lumMod val="75000"/>
                    <a:lumOff val="25000"/>
                  </a:schemeClr>
                </a:solidFill>
              </a:rPr>
              <a:t>Occupational Health</a:t>
            </a:r>
            <a:endParaRPr lang="en-GB" dirty="0">
              <a:solidFill>
                <a:schemeClr val="tx1">
                  <a:lumMod val="75000"/>
                  <a:lumOff val="25000"/>
                </a:schemeClr>
              </a:solidFill>
            </a:endParaRPr>
          </a:p>
        </p:txBody>
      </p:sp>
      <p:pic>
        <p:nvPicPr>
          <p:cNvPr id="10" name="Picture 9" descr="Doctor explaining paperwork to a patient in an examination room">
            <a:extLst>
              <a:ext uri="{FF2B5EF4-FFF2-40B4-BE49-F238E27FC236}">
                <a16:creationId xmlns:a16="http://schemas.microsoft.com/office/drawing/2014/main" id="{49E70313-3730-436E-82A6-279E9ABBD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308" y="55454"/>
            <a:ext cx="5068166" cy="3373546"/>
          </a:xfrm>
          <a:prstGeom prst="rect">
            <a:avLst/>
          </a:prstGeom>
        </p:spPr>
      </p:pic>
      <p:pic>
        <p:nvPicPr>
          <p:cNvPr id="4" name="Picture 3">
            <a:extLst>
              <a:ext uri="{FF2B5EF4-FFF2-40B4-BE49-F238E27FC236}">
                <a16:creationId xmlns:a16="http://schemas.microsoft.com/office/drawing/2014/main" id="{EAE1FC47-21E3-4662-8ABF-D6BA45074B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10"/>
          <a:stretch/>
        </p:blipFill>
        <p:spPr>
          <a:xfrm>
            <a:off x="919911" y="4642283"/>
            <a:ext cx="5720664" cy="1400032"/>
          </a:xfrm>
          <a:prstGeom prst="rect">
            <a:avLst/>
          </a:prstGeom>
        </p:spPr>
      </p:pic>
      <p:sp>
        <p:nvSpPr>
          <p:cNvPr id="11" name="TextBox 10">
            <a:extLst>
              <a:ext uri="{FF2B5EF4-FFF2-40B4-BE49-F238E27FC236}">
                <a16:creationId xmlns:a16="http://schemas.microsoft.com/office/drawing/2014/main" id="{86D257DC-B2E7-48C7-A6CA-6A9CF73C6AB2}"/>
              </a:ext>
            </a:extLst>
          </p:cNvPr>
          <p:cNvSpPr txBox="1"/>
          <p:nvPr/>
        </p:nvSpPr>
        <p:spPr>
          <a:xfrm>
            <a:off x="919912" y="6367054"/>
            <a:ext cx="5720664" cy="276999"/>
          </a:xfrm>
          <a:prstGeom prst="rect">
            <a:avLst/>
          </a:prstGeom>
          <a:noFill/>
        </p:spPr>
        <p:txBody>
          <a:bodyPr wrap="square">
            <a:spAutoFit/>
          </a:bodyPr>
          <a:lstStyle/>
          <a:p>
            <a:pPr algn="ctr"/>
            <a:r>
              <a:rPr lang="en-GB" sz="1200" b="0" i="0" u="none" strike="noStrike" dirty="0">
                <a:solidFill>
                  <a:srgbClr val="8B8B8B"/>
                </a:solidFill>
                <a:effectLst/>
              </a:rPr>
              <a:t>© All Health Matters Ltd Registered in England &amp; Wales No: </a:t>
            </a:r>
            <a:r>
              <a:rPr lang="en-GB" sz="1200" b="0" i="0" u="none" strike="noStrike">
                <a:solidFill>
                  <a:srgbClr val="8B8B8B"/>
                </a:solidFill>
                <a:effectLst/>
              </a:rPr>
              <a:t>7148874 ARTOHI0521</a:t>
            </a:r>
            <a:endParaRPr lang="en-GB" sz="1200" dirty="0"/>
          </a:p>
        </p:txBody>
      </p:sp>
    </p:spTree>
    <p:extLst>
      <p:ext uri="{BB962C8B-B14F-4D97-AF65-F5344CB8AC3E}">
        <p14:creationId xmlns:p14="http://schemas.microsoft.com/office/powerpoint/2010/main" val="846777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3C809B-853C-4C93-90C6-F770B60FCE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292" y="5999308"/>
            <a:ext cx="1904612" cy="432048"/>
          </a:xfrm>
          <a:prstGeom prst="rect">
            <a:avLst/>
          </a:prstGeom>
        </p:spPr>
      </p:pic>
      <p:pic>
        <p:nvPicPr>
          <p:cNvPr id="6" name="Picture 5" descr="Diagram&#10;&#10;Description automatically generated with low confidence">
            <a:extLst>
              <a:ext uri="{FF2B5EF4-FFF2-40B4-BE49-F238E27FC236}">
                <a16:creationId xmlns:a16="http://schemas.microsoft.com/office/drawing/2014/main" id="{ACA61101-4C02-4AD3-8DFB-25379D72FD2C}"/>
              </a:ext>
            </a:extLst>
          </p:cNvPr>
          <p:cNvPicPr>
            <a:picLocks noChangeAspect="1"/>
          </p:cNvPicPr>
          <p:nvPr/>
        </p:nvPicPr>
        <p:blipFill rotWithShape="1">
          <a:blip r:embed="rId3">
            <a:extLst>
              <a:ext uri="{28A0092B-C50C-407E-A947-70E740481C1C}">
                <a14:useLocalDpi xmlns:a14="http://schemas.microsoft.com/office/drawing/2010/main" val="0"/>
              </a:ext>
            </a:extLst>
          </a:blip>
          <a:srcRect l="11205" t="21285" r="11800" b="6125"/>
          <a:stretch/>
        </p:blipFill>
        <p:spPr>
          <a:xfrm>
            <a:off x="1907309" y="1378435"/>
            <a:ext cx="8377381" cy="4442691"/>
          </a:xfrm>
          <a:prstGeom prst="rect">
            <a:avLst/>
          </a:prstGeom>
        </p:spPr>
      </p:pic>
      <p:sp>
        <p:nvSpPr>
          <p:cNvPr id="8" name="TextBox 7">
            <a:extLst>
              <a:ext uri="{FF2B5EF4-FFF2-40B4-BE49-F238E27FC236}">
                <a16:creationId xmlns:a16="http://schemas.microsoft.com/office/drawing/2014/main" id="{DF1191A3-5D65-4E49-A756-EB9183489205}"/>
              </a:ext>
            </a:extLst>
          </p:cNvPr>
          <p:cNvSpPr txBox="1"/>
          <p:nvPr/>
        </p:nvSpPr>
        <p:spPr>
          <a:xfrm>
            <a:off x="821290" y="541419"/>
            <a:ext cx="5791945" cy="658835"/>
          </a:xfrm>
          <a:prstGeom prst="rect">
            <a:avLst/>
          </a:prstGeom>
          <a:solidFill>
            <a:schemeClr val="bg1"/>
          </a:solidFill>
        </p:spPr>
        <p:txBody>
          <a:bodyPr wrap="square" rtlCol="0">
            <a:spAutoFit/>
          </a:bodyPr>
          <a:lstStyle/>
          <a:p>
            <a:pPr>
              <a:lnSpc>
                <a:spcPct val="107000"/>
              </a:lnSpc>
              <a:spcAft>
                <a:spcPts val="800"/>
              </a:spcAft>
            </a:pPr>
            <a:r>
              <a:rPr lang="en-GB" sz="3600" b="1" dirty="0">
                <a:solidFill>
                  <a:schemeClr val="bg2">
                    <a:lumMod val="25000"/>
                  </a:schemeClr>
                </a:solidFill>
                <a:latin typeface="Calibri Light" panose="020F0302020204030204" pitchFamily="34" charset="0"/>
                <a:ea typeface="Calibri" panose="020F0502020204030204" pitchFamily="34" charset="0"/>
                <a:cs typeface="Calibri Light" panose="020F0302020204030204" pitchFamily="34" charset="0"/>
              </a:rPr>
              <a:t>Why businesses invest in OH</a:t>
            </a:r>
            <a:endParaRPr lang="en-GB" sz="3600" b="1" dirty="0">
              <a:solidFill>
                <a:schemeClr val="bg2">
                  <a:lumMod val="25000"/>
                </a:schemeClr>
              </a:solidFill>
              <a:effectLst/>
              <a:latin typeface="Calibri Light" panose="020F0302020204030204" pitchFamily="34" charset="0"/>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1528963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miling woman holding file folder at the office">
            <a:extLst>
              <a:ext uri="{FF2B5EF4-FFF2-40B4-BE49-F238E27FC236}">
                <a16:creationId xmlns:a16="http://schemas.microsoft.com/office/drawing/2014/main" id="{C354E00C-C3FD-496F-83CD-8EE82BA642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74768" y="0"/>
            <a:ext cx="10271133" cy="6855781"/>
          </a:xfrm>
          <a:prstGeom prst="rect">
            <a:avLst/>
          </a:prstGeom>
        </p:spPr>
      </p:pic>
      <p:pic>
        <p:nvPicPr>
          <p:cNvPr id="4" name="Picture 3">
            <a:extLst>
              <a:ext uri="{FF2B5EF4-FFF2-40B4-BE49-F238E27FC236}">
                <a16:creationId xmlns:a16="http://schemas.microsoft.com/office/drawing/2014/main" id="{063C809B-853C-4C93-90C6-F770B60FC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292" y="5999308"/>
            <a:ext cx="1904612" cy="432048"/>
          </a:xfrm>
          <a:prstGeom prst="rect">
            <a:avLst/>
          </a:prstGeom>
        </p:spPr>
      </p:pic>
      <p:sp>
        <p:nvSpPr>
          <p:cNvPr id="8" name="TextBox 7">
            <a:extLst>
              <a:ext uri="{FF2B5EF4-FFF2-40B4-BE49-F238E27FC236}">
                <a16:creationId xmlns:a16="http://schemas.microsoft.com/office/drawing/2014/main" id="{DF1191A3-5D65-4E49-A756-EB9183489205}"/>
              </a:ext>
            </a:extLst>
          </p:cNvPr>
          <p:cNvSpPr txBox="1"/>
          <p:nvPr/>
        </p:nvSpPr>
        <p:spPr>
          <a:xfrm>
            <a:off x="821290" y="541419"/>
            <a:ext cx="5791945" cy="658835"/>
          </a:xfrm>
          <a:prstGeom prst="rect">
            <a:avLst/>
          </a:prstGeom>
          <a:solidFill>
            <a:schemeClr val="bg1"/>
          </a:solidFill>
        </p:spPr>
        <p:txBody>
          <a:bodyPr wrap="square" rtlCol="0">
            <a:spAutoFit/>
          </a:bodyPr>
          <a:lstStyle/>
          <a:p>
            <a:pPr>
              <a:lnSpc>
                <a:spcPct val="107000"/>
              </a:lnSpc>
              <a:spcAft>
                <a:spcPts val="800"/>
              </a:spcAft>
            </a:pPr>
            <a:r>
              <a:rPr lang="en-GB" sz="3600" b="1" dirty="0">
                <a:solidFill>
                  <a:schemeClr val="bg2">
                    <a:lumMod val="25000"/>
                  </a:schemeClr>
                </a:solidFill>
                <a:latin typeface="Calibri Light" panose="020F0302020204030204" pitchFamily="34" charset="0"/>
                <a:ea typeface="Calibri" panose="020F0502020204030204" pitchFamily="34" charset="0"/>
                <a:cs typeface="Calibri Light" panose="020F0302020204030204" pitchFamily="34" charset="0"/>
              </a:rPr>
              <a:t>Getting started with OH</a:t>
            </a:r>
            <a:endParaRPr lang="en-GB" sz="3600" b="1" dirty="0">
              <a:solidFill>
                <a:schemeClr val="bg2">
                  <a:lumMod val="25000"/>
                </a:schemeClr>
              </a:solidFill>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9968EEA5-607B-429D-BE3C-2BFA9EE50A95}"/>
              </a:ext>
            </a:extLst>
          </p:cNvPr>
          <p:cNvSpPr txBox="1"/>
          <p:nvPr/>
        </p:nvSpPr>
        <p:spPr>
          <a:xfrm>
            <a:off x="821290" y="1343183"/>
            <a:ext cx="10515418" cy="4589077"/>
          </a:xfrm>
          <a:prstGeom prst="rect">
            <a:avLst/>
          </a:prstGeom>
          <a:solidFill>
            <a:schemeClr val="bg1"/>
          </a:solidFill>
        </p:spPr>
        <p:txBody>
          <a:bodyPr wrap="square" rtlCol="0">
            <a:spAutoFit/>
          </a:bodyPr>
          <a:lstStyle/>
          <a:p>
            <a:pPr marL="285750" indent="-285750">
              <a:lnSpc>
                <a:spcPct val="150000"/>
              </a:lnSpc>
              <a:spcAft>
                <a:spcPts val="1000"/>
              </a:spcAft>
              <a:buFont typeface="Arial" panose="020B0604020202020204" pitchFamily="34" charset="0"/>
              <a:buChar char="•"/>
            </a:pPr>
            <a:r>
              <a:rPr lang="en-GB" b="1" dirty="0">
                <a:solidFill>
                  <a:schemeClr val="bg2">
                    <a:lumMod val="25000"/>
                  </a:schemeClr>
                </a:solidFill>
                <a:latin typeface="Calibri" panose="020F0502020204030204" pitchFamily="34" charset="0"/>
                <a:cs typeface="Times New Roman" panose="02020603050405020304" pitchFamily="18" charset="0"/>
              </a:rPr>
              <a:t>Assess your needs</a:t>
            </a:r>
            <a:r>
              <a:rPr lang="en-GB" dirty="0">
                <a:solidFill>
                  <a:schemeClr val="bg2">
                    <a:lumMod val="25000"/>
                  </a:schemeClr>
                </a:solidFill>
                <a:latin typeface="Calibri" panose="020F0502020204030204" pitchFamily="34" charset="0"/>
                <a:cs typeface="Times New Roman" panose="02020603050405020304" pitchFamily="18" charset="0"/>
              </a:rPr>
              <a:t> – Each business has unique OH needs depending on the number of employees, the nature of work, geographic location etc. Health &amp; Safety and HR teams can usually identify which OH services would be beneficial, but things like CSR policy may also be a driver. Do you just want the essentials, or do you also want the ‘nice-to-haves’?</a:t>
            </a:r>
          </a:p>
          <a:p>
            <a:pPr marL="285750" indent="-285750">
              <a:lnSpc>
                <a:spcPct val="150000"/>
              </a:lnSpc>
              <a:spcAft>
                <a:spcPts val="1000"/>
              </a:spcAft>
              <a:buFont typeface="Arial" panose="020B0604020202020204" pitchFamily="34" charset="0"/>
              <a:buChar char="•"/>
            </a:pPr>
            <a:r>
              <a:rPr lang="en-GB" b="1" dirty="0">
                <a:solidFill>
                  <a:schemeClr val="bg2">
                    <a:lumMod val="25000"/>
                  </a:schemeClr>
                </a:solidFill>
                <a:latin typeface="Calibri" panose="020F0502020204030204" pitchFamily="34" charset="0"/>
                <a:cs typeface="Times New Roman" panose="02020603050405020304" pitchFamily="18" charset="0"/>
              </a:rPr>
              <a:t>Choose a provider </a:t>
            </a:r>
            <a:r>
              <a:rPr lang="en-GB" dirty="0">
                <a:solidFill>
                  <a:schemeClr val="bg2">
                    <a:lumMod val="25000"/>
                  </a:schemeClr>
                </a:solidFill>
                <a:latin typeface="Calibri" panose="020F0502020204030204" pitchFamily="34" charset="0"/>
                <a:cs typeface="Times New Roman" panose="02020603050405020304" pitchFamily="18" charset="0"/>
              </a:rPr>
              <a:t>– Providers should be able and qualified to meet your needs. There are different levels of OH specialists from doctors to nurses, to HSE appointed specialists – who you need depends on your needs assessment. </a:t>
            </a:r>
            <a:r>
              <a:rPr lang="en-GB" dirty="0">
                <a:solidFill>
                  <a:schemeClr val="bg2">
                    <a:lumMod val="25000"/>
                  </a:schemeClr>
                </a:solidFill>
                <a:latin typeface="Calibri" panose="020F0502020204030204" pitchFamily="34" charset="0"/>
                <a:cs typeface="Times New Roman" panose="02020603050405020304" pitchFamily="18" charset="0"/>
                <a:hlinkClick r:id="rId4"/>
              </a:rPr>
              <a:t>The HSE has advice about choosing a provider here</a:t>
            </a:r>
            <a:r>
              <a:rPr lang="en-GB" dirty="0">
                <a:solidFill>
                  <a:schemeClr val="bg2">
                    <a:lumMod val="25000"/>
                  </a:schemeClr>
                </a:solidFill>
                <a:latin typeface="Calibri" panose="020F0502020204030204" pitchFamily="34" charset="0"/>
                <a:cs typeface="Times New Roman" panose="02020603050405020304" pitchFamily="18" charset="0"/>
              </a:rPr>
              <a:t>.</a:t>
            </a:r>
          </a:p>
          <a:p>
            <a:pPr marL="285750" indent="-285750">
              <a:lnSpc>
                <a:spcPct val="150000"/>
              </a:lnSpc>
              <a:spcAft>
                <a:spcPts val="1000"/>
              </a:spcAft>
              <a:buFont typeface="Arial" panose="020B0604020202020204" pitchFamily="34" charset="0"/>
              <a:buChar char="•"/>
            </a:pPr>
            <a:r>
              <a:rPr lang="en-GB" b="1" dirty="0">
                <a:solidFill>
                  <a:schemeClr val="bg2">
                    <a:lumMod val="25000"/>
                  </a:schemeClr>
                </a:solidFill>
                <a:latin typeface="Calibri" panose="020F0502020204030204" pitchFamily="34" charset="0"/>
                <a:cs typeface="Times New Roman" panose="02020603050405020304" pitchFamily="18" charset="0"/>
              </a:rPr>
              <a:t>Communicate with employees </a:t>
            </a:r>
            <a:r>
              <a:rPr lang="en-GB" dirty="0">
                <a:solidFill>
                  <a:schemeClr val="bg2">
                    <a:lumMod val="25000"/>
                  </a:schemeClr>
                </a:solidFill>
                <a:latin typeface="Calibri" panose="020F0502020204030204" pitchFamily="34" charset="0"/>
                <a:cs typeface="Times New Roman" panose="02020603050405020304" pitchFamily="18" charset="0"/>
              </a:rPr>
              <a:t>– If OH is new, it can be daunting to existing employees. Be clear about what the OH service is and isn’t, and how it will affect them. Your provider may be able to help with resources.</a:t>
            </a:r>
          </a:p>
          <a:p>
            <a:pPr marL="285750" indent="-285750">
              <a:lnSpc>
                <a:spcPct val="150000"/>
              </a:lnSpc>
              <a:spcAft>
                <a:spcPts val="1000"/>
              </a:spcAft>
              <a:buFont typeface="Arial" panose="020B0604020202020204" pitchFamily="34" charset="0"/>
              <a:buChar char="•"/>
            </a:pPr>
            <a:r>
              <a:rPr lang="en-GB" b="1" dirty="0">
                <a:solidFill>
                  <a:schemeClr val="bg2">
                    <a:lumMod val="25000"/>
                  </a:schemeClr>
                </a:solidFill>
                <a:latin typeface="Calibri" panose="020F0502020204030204" pitchFamily="34" charset="0"/>
                <a:cs typeface="Times New Roman" panose="02020603050405020304" pitchFamily="18" charset="0"/>
              </a:rPr>
              <a:t>Review regularly </a:t>
            </a:r>
            <a:r>
              <a:rPr lang="en-GB" dirty="0">
                <a:solidFill>
                  <a:schemeClr val="bg2">
                    <a:lumMod val="25000"/>
                  </a:schemeClr>
                </a:solidFill>
                <a:latin typeface="Calibri" panose="020F0502020204030204" pitchFamily="34" charset="0"/>
                <a:cs typeface="Times New Roman" panose="02020603050405020304" pitchFamily="18" charset="0"/>
              </a:rPr>
              <a:t>-  Check the service still meets your needs – a good provider will flex with your business.</a:t>
            </a:r>
          </a:p>
        </p:txBody>
      </p:sp>
    </p:spTree>
    <p:extLst>
      <p:ext uri="{BB962C8B-B14F-4D97-AF65-F5344CB8AC3E}">
        <p14:creationId xmlns:p14="http://schemas.microsoft.com/office/powerpoint/2010/main" val="664311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54E00C-C3FD-496F-83CD-8EE82BA642AF}"/>
              </a:ext>
            </a:extLst>
          </p:cNvPr>
          <p:cNvPicPr>
            <a:picLocks noChangeAspect="1"/>
          </p:cNvPicPr>
          <p:nvPr/>
        </p:nvPicPr>
        <p:blipFill rotWithShape="1">
          <a:blip r:embed="rId2">
            <a:extLst>
              <a:ext uri="{28A0092B-C50C-407E-A947-70E740481C1C}">
                <a14:useLocalDpi xmlns:a14="http://schemas.microsoft.com/office/drawing/2010/main" val="0"/>
              </a:ext>
            </a:extLst>
          </a:blip>
          <a:srcRect l="8308" r="9926"/>
          <a:stretch/>
        </p:blipFill>
        <p:spPr>
          <a:xfrm>
            <a:off x="3793575" y="2618"/>
            <a:ext cx="8398425" cy="6858000"/>
          </a:xfrm>
          <a:prstGeom prst="rect">
            <a:avLst/>
          </a:prstGeom>
        </p:spPr>
      </p:pic>
      <p:pic>
        <p:nvPicPr>
          <p:cNvPr id="4" name="Picture 3">
            <a:extLst>
              <a:ext uri="{FF2B5EF4-FFF2-40B4-BE49-F238E27FC236}">
                <a16:creationId xmlns:a16="http://schemas.microsoft.com/office/drawing/2014/main" id="{063C809B-853C-4C93-90C6-F770B60FC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292" y="5999308"/>
            <a:ext cx="1904612" cy="432048"/>
          </a:xfrm>
          <a:prstGeom prst="rect">
            <a:avLst/>
          </a:prstGeom>
        </p:spPr>
      </p:pic>
      <p:sp>
        <p:nvSpPr>
          <p:cNvPr id="8" name="TextBox 7">
            <a:extLst>
              <a:ext uri="{FF2B5EF4-FFF2-40B4-BE49-F238E27FC236}">
                <a16:creationId xmlns:a16="http://schemas.microsoft.com/office/drawing/2014/main" id="{DF1191A3-5D65-4E49-A756-EB9183489205}"/>
              </a:ext>
            </a:extLst>
          </p:cNvPr>
          <p:cNvSpPr txBox="1"/>
          <p:nvPr/>
        </p:nvSpPr>
        <p:spPr>
          <a:xfrm>
            <a:off x="821290" y="541419"/>
            <a:ext cx="8220160" cy="658835"/>
          </a:xfrm>
          <a:prstGeom prst="rect">
            <a:avLst/>
          </a:prstGeom>
          <a:solidFill>
            <a:schemeClr val="bg1"/>
          </a:solidFill>
        </p:spPr>
        <p:txBody>
          <a:bodyPr wrap="square" rtlCol="0">
            <a:spAutoFit/>
          </a:bodyPr>
          <a:lstStyle/>
          <a:p>
            <a:pPr>
              <a:lnSpc>
                <a:spcPct val="107000"/>
              </a:lnSpc>
              <a:spcAft>
                <a:spcPts val="800"/>
              </a:spcAft>
            </a:pPr>
            <a:r>
              <a:rPr lang="en-GB" sz="3600" b="1" dirty="0">
                <a:solidFill>
                  <a:schemeClr val="bg2">
                    <a:lumMod val="25000"/>
                  </a:schemeClr>
                </a:solidFill>
                <a:latin typeface="Calibri Light" panose="020F0302020204030204" pitchFamily="34" charset="0"/>
                <a:ea typeface="Calibri" panose="020F0502020204030204" pitchFamily="34" charset="0"/>
                <a:cs typeface="Calibri Light" panose="020F0302020204030204" pitchFamily="34" charset="0"/>
              </a:rPr>
              <a:t>More information about the value of OH</a:t>
            </a:r>
            <a:endParaRPr lang="en-GB" sz="3600" b="1" dirty="0">
              <a:solidFill>
                <a:schemeClr val="bg2">
                  <a:lumMod val="25000"/>
                </a:schemeClr>
              </a:solidFill>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9968EEA5-607B-429D-BE3C-2BFA9EE50A95}"/>
              </a:ext>
            </a:extLst>
          </p:cNvPr>
          <p:cNvSpPr txBox="1"/>
          <p:nvPr/>
        </p:nvSpPr>
        <p:spPr>
          <a:xfrm>
            <a:off x="821289" y="1343183"/>
            <a:ext cx="9527667" cy="4409540"/>
          </a:xfrm>
          <a:prstGeom prst="rect">
            <a:avLst/>
          </a:prstGeom>
          <a:solidFill>
            <a:schemeClr val="bg1"/>
          </a:solidFill>
        </p:spPr>
        <p:txBody>
          <a:bodyPr wrap="square" rtlCol="0">
            <a:spAutoFit/>
          </a:bodyPr>
          <a:lstStyle/>
          <a:p>
            <a:pPr>
              <a:lnSpc>
                <a:spcPct val="150000"/>
              </a:lnSpc>
              <a:spcAft>
                <a:spcPts val="1000"/>
              </a:spcAft>
            </a:pPr>
            <a:r>
              <a:rPr lang="en-GB" dirty="0">
                <a:solidFill>
                  <a:schemeClr val="bg2">
                    <a:lumMod val="25000"/>
                  </a:schemeClr>
                </a:solidFill>
                <a:latin typeface="Calibri" panose="020F0502020204030204" pitchFamily="34" charset="0"/>
                <a:cs typeface="Times New Roman" panose="02020603050405020304" pitchFamily="18" charset="0"/>
              </a:rPr>
              <a:t>This has been a very brief introduction to OH and the benefits it can bring to any business.</a:t>
            </a:r>
          </a:p>
          <a:p>
            <a:pPr>
              <a:lnSpc>
                <a:spcPct val="150000"/>
              </a:lnSpc>
              <a:spcAft>
                <a:spcPts val="1000"/>
              </a:spcAft>
            </a:pPr>
            <a:r>
              <a:rPr lang="en-GB" dirty="0">
                <a:solidFill>
                  <a:schemeClr val="bg2">
                    <a:lumMod val="25000"/>
                  </a:schemeClr>
                </a:solidFill>
                <a:latin typeface="Calibri" panose="020F0502020204030204" pitchFamily="34" charset="0"/>
                <a:cs typeface="Times New Roman" panose="02020603050405020304" pitchFamily="18" charset="0"/>
              </a:rPr>
              <a:t>For more information, we recommend the following resources &amp; websites:</a:t>
            </a:r>
          </a:p>
          <a:p>
            <a:pPr marL="285750" indent="-285750">
              <a:lnSpc>
                <a:spcPct val="150000"/>
              </a:lnSpc>
              <a:spcAft>
                <a:spcPts val="1000"/>
              </a:spcAft>
              <a:buFont typeface="Arial" panose="020B0604020202020204" pitchFamily="34" charset="0"/>
              <a:buChar char="•"/>
            </a:pPr>
            <a:r>
              <a:rPr lang="en-GB" dirty="0">
                <a:solidFill>
                  <a:schemeClr val="bg2">
                    <a:lumMod val="25000"/>
                  </a:schemeClr>
                </a:solidFill>
                <a:latin typeface="Calibri" panose="020F0502020204030204" pitchFamily="34" charset="0"/>
                <a:cs typeface="Times New Roman" panose="02020603050405020304" pitchFamily="18" charset="0"/>
                <a:hlinkClick r:id="rId4"/>
              </a:rPr>
              <a:t>Occupational health: The value proposition </a:t>
            </a:r>
            <a:r>
              <a:rPr lang="en-GB" dirty="0">
                <a:solidFill>
                  <a:schemeClr val="bg2">
                    <a:lumMod val="25000"/>
                  </a:schemeClr>
                </a:solidFill>
                <a:latin typeface="Calibri" panose="020F0502020204030204" pitchFamily="34" charset="0"/>
                <a:cs typeface="Times New Roman" panose="02020603050405020304" pitchFamily="18" charset="0"/>
              </a:rPr>
              <a:t>(Society of Occupational Medicine report 2017)</a:t>
            </a:r>
          </a:p>
          <a:p>
            <a:pPr marL="285750" indent="-285750">
              <a:lnSpc>
                <a:spcPct val="150000"/>
              </a:lnSpc>
              <a:spcAft>
                <a:spcPts val="1000"/>
              </a:spcAft>
              <a:buFont typeface="Arial" panose="020B0604020202020204" pitchFamily="34" charset="0"/>
              <a:buChar char="•"/>
            </a:pPr>
            <a:r>
              <a:rPr lang="en-GB" dirty="0">
                <a:solidFill>
                  <a:schemeClr val="bg2">
                    <a:lumMod val="25000"/>
                  </a:schemeClr>
                </a:solidFill>
                <a:latin typeface="Calibri" panose="020F0502020204030204" pitchFamily="34" charset="0"/>
                <a:cs typeface="Times New Roman" panose="02020603050405020304" pitchFamily="18" charset="0"/>
                <a:hlinkClick r:id="rId5"/>
              </a:rPr>
              <a:t>HSE – Occupational health overview</a:t>
            </a:r>
            <a:endParaRPr lang="en-GB" dirty="0">
              <a:solidFill>
                <a:schemeClr val="bg2">
                  <a:lumMod val="25000"/>
                </a:schemeClr>
              </a:solidFill>
              <a:latin typeface="Calibri" panose="020F0502020204030204" pitchFamily="34" charset="0"/>
              <a:cs typeface="Times New Roman" panose="02020603050405020304" pitchFamily="18" charset="0"/>
            </a:endParaRPr>
          </a:p>
          <a:p>
            <a:pPr marL="285750" indent="-285750">
              <a:lnSpc>
                <a:spcPct val="150000"/>
              </a:lnSpc>
              <a:spcAft>
                <a:spcPts val="1000"/>
              </a:spcAft>
              <a:buFont typeface="Arial" panose="020B0604020202020204" pitchFamily="34" charset="0"/>
              <a:buChar char="•"/>
            </a:pPr>
            <a:r>
              <a:rPr lang="en-GB" dirty="0">
                <a:solidFill>
                  <a:schemeClr val="bg2">
                    <a:lumMod val="25000"/>
                  </a:schemeClr>
                </a:solidFill>
                <a:latin typeface="Calibri" panose="020F0502020204030204" pitchFamily="34" charset="0"/>
                <a:cs typeface="Times New Roman" panose="02020603050405020304" pitchFamily="18" charset="0"/>
                <a:hlinkClick r:id="rId6"/>
              </a:rPr>
              <a:t>Acas – Using occupational health at work</a:t>
            </a:r>
            <a:endParaRPr lang="en-GB" dirty="0">
              <a:solidFill>
                <a:schemeClr val="bg2">
                  <a:lumMod val="25000"/>
                </a:schemeClr>
              </a:solidFill>
              <a:latin typeface="Calibri" panose="020F0502020204030204" pitchFamily="34" charset="0"/>
              <a:cs typeface="Times New Roman" panose="02020603050405020304" pitchFamily="18" charset="0"/>
            </a:endParaRPr>
          </a:p>
          <a:p>
            <a:pPr marL="285750" indent="-285750">
              <a:lnSpc>
                <a:spcPct val="150000"/>
              </a:lnSpc>
              <a:spcAft>
                <a:spcPts val="1000"/>
              </a:spcAft>
              <a:buFont typeface="Arial" panose="020B0604020202020204" pitchFamily="34" charset="0"/>
              <a:buChar char="•"/>
            </a:pPr>
            <a:r>
              <a:rPr lang="en-GB" dirty="0">
                <a:solidFill>
                  <a:schemeClr val="bg2">
                    <a:lumMod val="25000"/>
                  </a:schemeClr>
                </a:solidFill>
                <a:latin typeface="Calibri" panose="020F0502020204030204" pitchFamily="34" charset="0"/>
                <a:cs typeface="Times New Roman" panose="02020603050405020304" pitchFamily="18" charset="0"/>
                <a:hlinkClick r:id="rId7"/>
              </a:rPr>
              <a:t>CIPD – Occupational health</a:t>
            </a:r>
            <a:endParaRPr lang="en-GB" dirty="0">
              <a:solidFill>
                <a:schemeClr val="bg2">
                  <a:lumMod val="25000"/>
                </a:schemeClr>
              </a:solidFill>
              <a:latin typeface="Calibri" panose="020F0502020204030204" pitchFamily="34" charset="0"/>
              <a:cs typeface="Times New Roman" panose="02020603050405020304" pitchFamily="18" charset="0"/>
            </a:endParaRPr>
          </a:p>
          <a:p>
            <a:pPr lvl="1">
              <a:spcAft>
                <a:spcPts val="1000"/>
              </a:spcAft>
            </a:pPr>
            <a:r>
              <a:rPr lang="en-GB" dirty="0">
                <a:solidFill>
                  <a:schemeClr val="bg2">
                    <a:lumMod val="25000"/>
                  </a:schemeClr>
                </a:solidFill>
                <a:latin typeface="Calibri" panose="020F0502020204030204" pitchFamily="34" charset="0"/>
                <a:cs typeface="Times New Roman" panose="02020603050405020304" pitchFamily="18" charset="0"/>
              </a:rPr>
              <a:t>If you’d like to have a chat about your needs, you can contact All Health Matters with no obligation. We’ll never sell you services you don’t need: </a:t>
            </a:r>
          </a:p>
          <a:p>
            <a:pPr lvl="1">
              <a:lnSpc>
                <a:spcPct val="150000"/>
              </a:lnSpc>
              <a:spcAft>
                <a:spcPts val="1000"/>
              </a:spcAft>
            </a:pPr>
            <a:r>
              <a:rPr lang="en-GB" b="1" dirty="0">
                <a:solidFill>
                  <a:schemeClr val="bg2">
                    <a:lumMod val="25000"/>
                  </a:schemeClr>
                </a:solidFill>
                <a:latin typeface="Calibri" panose="020F0502020204030204" pitchFamily="34" charset="0"/>
                <a:cs typeface="Times New Roman" panose="02020603050405020304" pitchFamily="18" charset="0"/>
              </a:rPr>
              <a:t>	03300 948 900 		 </a:t>
            </a:r>
            <a:r>
              <a:rPr lang="en-GB" b="1" dirty="0">
                <a:solidFill>
                  <a:schemeClr val="bg2">
                    <a:lumMod val="25000"/>
                  </a:schemeClr>
                </a:solidFill>
                <a:latin typeface="Calibri" panose="020F0502020204030204" pitchFamily="34" charset="0"/>
                <a:cs typeface="Times New Roman" panose="02020603050405020304" pitchFamily="18" charset="0"/>
                <a:hlinkClick r:id="rId8"/>
              </a:rPr>
              <a:t>admin@allhealthmatters.co.uk</a:t>
            </a:r>
            <a:endParaRPr lang="en-GB" b="1" dirty="0">
              <a:solidFill>
                <a:schemeClr val="bg2">
                  <a:lumMod val="25000"/>
                </a:schemeClr>
              </a:solidFill>
              <a:latin typeface="Calibri" panose="020F0502020204030204" pitchFamily="34" charset="0"/>
              <a:cs typeface="Times New Roman" panose="02020603050405020304" pitchFamily="18" charset="0"/>
            </a:endParaRPr>
          </a:p>
        </p:txBody>
      </p:sp>
      <p:pic>
        <p:nvPicPr>
          <p:cNvPr id="6" name="Graphic 5" descr="Email with solid fill">
            <a:extLst>
              <a:ext uri="{FF2B5EF4-FFF2-40B4-BE49-F238E27FC236}">
                <a16:creationId xmlns:a16="http://schemas.microsoft.com/office/drawing/2014/main" id="{E53254F8-C6E4-41AB-93CA-7A22542B3C6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90463" y="5327110"/>
            <a:ext cx="375414" cy="375414"/>
          </a:xfrm>
          <a:prstGeom prst="rect">
            <a:avLst/>
          </a:prstGeom>
        </p:spPr>
      </p:pic>
      <p:pic>
        <p:nvPicPr>
          <p:cNvPr id="9" name="Graphic 8" descr="Receiver with solid fill">
            <a:extLst>
              <a:ext uri="{FF2B5EF4-FFF2-40B4-BE49-F238E27FC236}">
                <a16:creationId xmlns:a16="http://schemas.microsoft.com/office/drawing/2014/main" id="{08C79694-B7FA-4416-BB02-6D9A72135D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32185" y="5377310"/>
            <a:ext cx="375413" cy="375413"/>
          </a:xfrm>
          <a:prstGeom prst="rect">
            <a:avLst/>
          </a:prstGeom>
        </p:spPr>
      </p:pic>
    </p:spTree>
    <p:extLst>
      <p:ext uri="{BB962C8B-B14F-4D97-AF65-F5344CB8AC3E}">
        <p14:creationId xmlns:p14="http://schemas.microsoft.com/office/powerpoint/2010/main" val="44402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B22917-C1B1-4087-A2F0-B65C9824515F}"/>
              </a:ext>
            </a:extLst>
          </p:cNvPr>
          <p:cNvSpPr/>
          <p:nvPr/>
        </p:nvSpPr>
        <p:spPr>
          <a:xfrm>
            <a:off x="1428750" y="1028700"/>
            <a:ext cx="9620250" cy="295275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bg2">
                  <a:lumMod val="25000"/>
                </a:schemeClr>
              </a:solidFill>
            </a:endParaRPr>
          </a:p>
        </p:txBody>
      </p:sp>
      <p:sp>
        <p:nvSpPr>
          <p:cNvPr id="3" name="Content Placeholder 2">
            <a:extLst>
              <a:ext uri="{FF2B5EF4-FFF2-40B4-BE49-F238E27FC236}">
                <a16:creationId xmlns:a16="http://schemas.microsoft.com/office/drawing/2014/main" id="{6632430D-1A3A-491B-969B-E565E95E42D4}"/>
              </a:ext>
            </a:extLst>
          </p:cNvPr>
          <p:cNvSpPr>
            <a:spLocks noGrp="1"/>
          </p:cNvSpPr>
          <p:nvPr>
            <p:ph idx="1"/>
          </p:nvPr>
        </p:nvSpPr>
        <p:spPr>
          <a:xfrm>
            <a:off x="1752600" y="3207296"/>
            <a:ext cx="8972550" cy="2622004"/>
          </a:xfrm>
          <a:solidFill>
            <a:schemeClr val="bg1"/>
          </a:solidFill>
        </p:spPr>
        <p:txBody>
          <a:bodyPr>
            <a:normAutofit/>
          </a:bodyPr>
          <a:lstStyle/>
          <a:p>
            <a:pPr marL="0" indent="0" algn="ctr">
              <a:lnSpc>
                <a:spcPct val="150000"/>
              </a:lnSpc>
              <a:buNone/>
            </a:pPr>
            <a:r>
              <a:rPr lang="en-GB" sz="3600" b="1" dirty="0">
                <a:solidFill>
                  <a:schemeClr val="bg2">
                    <a:lumMod val="25000"/>
                  </a:schemeClr>
                </a:solidFill>
              </a:rPr>
              <a:t>Healthy business needs healthy people</a:t>
            </a:r>
          </a:p>
          <a:p>
            <a:pPr marL="0" indent="0" algn="ctr">
              <a:lnSpc>
                <a:spcPct val="150000"/>
              </a:lnSpc>
              <a:buNone/>
            </a:pPr>
            <a:r>
              <a:rPr lang="en-GB" dirty="0">
                <a:solidFill>
                  <a:schemeClr val="bg2">
                    <a:lumMod val="25000"/>
                  </a:schemeClr>
                </a:solidFill>
                <a:hlinkClick r:id="rId2"/>
              </a:rPr>
              <a:t>www.allhealthmatters.co.uk</a:t>
            </a:r>
            <a:endParaRPr lang="en-GB" dirty="0">
              <a:solidFill>
                <a:schemeClr val="bg2">
                  <a:lumMod val="25000"/>
                </a:schemeClr>
              </a:solidFill>
            </a:endParaRPr>
          </a:p>
        </p:txBody>
      </p:sp>
      <p:pic>
        <p:nvPicPr>
          <p:cNvPr id="4" name="Picture 3">
            <a:extLst>
              <a:ext uri="{FF2B5EF4-FFF2-40B4-BE49-F238E27FC236}">
                <a16:creationId xmlns:a16="http://schemas.microsoft.com/office/drawing/2014/main" id="{3D46AD1B-8DFF-4618-A295-E968517DB3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9312" y="1271982"/>
            <a:ext cx="6360581" cy="1442854"/>
          </a:xfrm>
          <a:prstGeom prst="rect">
            <a:avLst/>
          </a:prstGeom>
        </p:spPr>
      </p:pic>
    </p:spTree>
    <p:extLst>
      <p:ext uri="{BB962C8B-B14F-4D97-AF65-F5344CB8AC3E}">
        <p14:creationId xmlns:p14="http://schemas.microsoft.com/office/powerpoint/2010/main" val="2471702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3C809B-853C-4C93-90C6-F770B60FCE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292" y="5999308"/>
            <a:ext cx="1904612" cy="432048"/>
          </a:xfrm>
          <a:prstGeom prst="rect">
            <a:avLst/>
          </a:prstGeom>
        </p:spPr>
      </p:pic>
      <p:pic>
        <p:nvPicPr>
          <p:cNvPr id="6" name="Picture 5" descr="Stethoscope">
            <a:extLst>
              <a:ext uri="{FF2B5EF4-FFF2-40B4-BE49-F238E27FC236}">
                <a16:creationId xmlns:a16="http://schemas.microsoft.com/office/drawing/2014/main" id="{18E63FA5-A8AB-4E80-940B-266B249AD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14542" y="0"/>
            <a:ext cx="10289512" cy="6858000"/>
          </a:xfrm>
          <a:prstGeom prst="rect">
            <a:avLst/>
          </a:prstGeom>
        </p:spPr>
      </p:pic>
      <p:sp>
        <p:nvSpPr>
          <p:cNvPr id="8" name="TextBox 7">
            <a:extLst>
              <a:ext uri="{FF2B5EF4-FFF2-40B4-BE49-F238E27FC236}">
                <a16:creationId xmlns:a16="http://schemas.microsoft.com/office/drawing/2014/main" id="{DF1191A3-5D65-4E49-A756-EB9183489205}"/>
              </a:ext>
            </a:extLst>
          </p:cNvPr>
          <p:cNvSpPr txBox="1"/>
          <p:nvPr/>
        </p:nvSpPr>
        <p:spPr>
          <a:xfrm>
            <a:off x="855292" y="772588"/>
            <a:ext cx="8904006" cy="4287328"/>
          </a:xfrm>
          <a:prstGeom prst="rect">
            <a:avLst/>
          </a:prstGeom>
          <a:solidFill>
            <a:schemeClr val="bg1"/>
          </a:solidFill>
        </p:spPr>
        <p:txBody>
          <a:bodyPr wrap="square" rtlCol="0">
            <a:spAutoFit/>
          </a:bodyPr>
          <a:lstStyle/>
          <a:p>
            <a:endParaRPr lang="en-GB" sz="2000" dirty="0">
              <a:solidFill>
                <a:schemeClr val="tx1">
                  <a:lumMod val="75000"/>
                  <a:lumOff val="25000"/>
                </a:schemeClr>
              </a:solidFill>
            </a:endParaRPr>
          </a:p>
          <a:p>
            <a:pPr>
              <a:lnSpc>
                <a:spcPct val="107000"/>
              </a:lnSpc>
              <a:spcAft>
                <a:spcPts val="800"/>
              </a:spcAft>
            </a:pPr>
            <a:r>
              <a:rPr lang="en-GB" sz="36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“Occupational health specialists enhance employee health, workforce productivity, business performance and the economy”</a:t>
            </a:r>
          </a:p>
          <a:p>
            <a:pPr>
              <a:lnSpc>
                <a:spcPct val="107000"/>
              </a:lnSpc>
              <a:spcAft>
                <a:spcPts val="800"/>
              </a:spcAft>
            </a:pPr>
            <a:endParaRPr lang="en-GB" sz="36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en-GB"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Occupational health: the value proposition – A report from the Society of Occupational Medicine</a:t>
            </a:r>
          </a:p>
          <a:p>
            <a:br>
              <a:rPr lang="en-GB" sz="2000" dirty="0">
                <a:solidFill>
                  <a:schemeClr val="tx1">
                    <a:lumMod val="75000"/>
                    <a:lumOff val="25000"/>
                  </a:schemeClr>
                </a:solidFill>
              </a:rPr>
            </a:br>
            <a:endParaRPr lang="en-GB" sz="2000" dirty="0">
              <a:solidFill>
                <a:schemeClr val="tx1">
                  <a:lumMod val="75000"/>
                  <a:lumOff val="25000"/>
                </a:schemeClr>
              </a:solidFill>
            </a:endParaRPr>
          </a:p>
        </p:txBody>
      </p:sp>
    </p:spTree>
    <p:extLst>
      <p:ext uri="{BB962C8B-B14F-4D97-AF65-F5344CB8AC3E}">
        <p14:creationId xmlns:p14="http://schemas.microsoft.com/office/powerpoint/2010/main" val="2398966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3C809B-853C-4C93-90C6-F770B60FCE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292" y="5999308"/>
            <a:ext cx="1904612" cy="432048"/>
          </a:xfrm>
          <a:prstGeom prst="rect">
            <a:avLst/>
          </a:prstGeom>
        </p:spPr>
      </p:pic>
      <p:pic>
        <p:nvPicPr>
          <p:cNvPr id="6" name="Picture 5" descr="Stethoscope">
            <a:extLst>
              <a:ext uri="{FF2B5EF4-FFF2-40B4-BE49-F238E27FC236}">
                <a16:creationId xmlns:a16="http://schemas.microsoft.com/office/drawing/2014/main" id="{18E63FA5-A8AB-4E80-940B-266B249AD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14542" y="0"/>
            <a:ext cx="10289512" cy="6858000"/>
          </a:xfrm>
          <a:prstGeom prst="rect">
            <a:avLst/>
          </a:prstGeom>
        </p:spPr>
      </p:pic>
      <p:sp>
        <p:nvSpPr>
          <p:cNvPr id="8" name="TextBox 7">
            <a:extLst>
              <a:ext uri="{FF2B5EF4-FFF2-40B4-BE49-F238E27FC236}">
                <a16:creationId xmlns:a16="http://schemas.microsoft.com/office/drawing/2014/main" id="{DF1191A3-5D65-4E49-A756-EB9183489205}"/>
              </a:ext>
            </a:extLst>
          </p:cNvPr>
          <p:cNvSpPr txBox="1"/>
          <p:nvPr/>
        </p:nvSpPr>
        <p:spPr>
          <a:xfrm>
            <a:off x="855292" y="772588"/>
            <a:ext cx="7724686" cy="1264642"/>
          </a:xfrm>
          <a:prstGeom prst="rect">
            <a:avLst/>
          </a:prstGeom>
          <a:solidFill>
            <a:schemeClr val="bg1"/>
          </a:solidFill>
        </p:spPr>
        <p:txBody>
          <a:bodyPr wrap="square" rtlCol="0">
            <a:spAutoFit/>
          </a:bodyPr>
          <a:lstStyle/>
          <a:p>
            <a:pPr>
              <a:lnSpc>
                <a:spcPct val="107000"/>
              </a:lnSpc>
              <a:spcAft>
                <a:spcPts val="800"/>
              </a:spcAft>
            </a:pPr>
            <a:r>
              <a:rPr lang="en-GB" sz="18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Research shows that companies who invest in occupational health (OH) benefit from added value through </a:t>
            </a:r>
            <a:r>
              <a:rPr lang="en-GB" sz="1800" b="1"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reduced sickness absence </a:t>
            </a:r>
            <a:r>
              <a:rPr lang="en-GB" sz="18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and </a:t>
            </a:r>
            <a:r>
              <a:rPr lang="en-GB" sz="1800" b="1"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improved productivity</a:t>
            </a:r>
            <a:r>
              <a:rPr lang="en-GB" sz="18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 OH also contributes </a:t>
            </a:r>
            <a:r>
              <a:rPr lang="en-GB" dirty="0">
                <a:solidFill>
                  <a:schemeClr val="bg2">
                    <a:lumMod val="25000"/>
                  </a:schemeClr>
                </a:solidFill>
                <a:latin typeface="Calibri" panose="020F0502020204030204" pitchFamily="34" charset="0"/>
                <a:ea typeface="Calibri" panose="020F0502020204030204" pitchFamily="34" charset="0"/>
                <a:cs typeface="Times New Roman" panose="02020603050405020304" pitchFamily="18" charset="0"/>
              </a:rPr>
              <a:t>towards </a:t>
            </a:r>
            <a:r>
              <a:rPr lang="en-GB" sz="18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improved corporate image, better quality of life for employees, and avoidance of litigation.</a:t>
            </a:r>
          </a:p>
        </p:txBody>
      </p:sp>
      <p:pic>
        <p:nvPicPr>
          <p:cNvPr id="3" name="Picture 2" descr="Graphical user interface, text, application&#10;&#10;Description automatically generated">
            <a:extLst>
              <a:ext uri="{FF2B5EF4-FFF2-40B4-BE49-F238E27FC236}">
                <a16:creationId xmlns:a16="http://schemas.microsoft.com/office/drawing/2014/main" id="{420BAB5F-DB73-4501-AC6A-415C352651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291" y="2944346"/>
            <a:ext cx="10852101" cy="2043847"/>
          </a:xfrm>
          <a:prstGeom prst="rect">
            <a:avLst/>
          </a:prstGeom>
        </p:spPr>
      </p:pic>
      <p:sp>
        <p:nvSpPr>
          <p:cNvPr id="5" name="TextBox 4">
            <a:extLst>
              <a:ext uri="{FF2B5EF4-FFF2-40B4-BE49-F238E27FC236}">
                <a16:creationId xmlns:a16="http://schemas.microsoft.com/office/drawing/2014/main" id="{9968EEA5-607B-429D-BE3C-2BFA9EE50A95}"/>
              </a:ext>
            </a:extLst>
          </p:cNvPr>
          <p:cNvSpPr txBox="1"/>
          <p:nvPr/>
        </p:nvSpPr>
        <p:spPr>
          <a:xfrm>
            <a:off x="855292" y="2501846"/>
            <a:ext cx="5460050" cy="369332"/>
          </a:xfrm>
          <a:prstGeom prst="rect">
            <a:avLst/>
          </a:prstGeom>
          <a:noFill/>
        </p:spPr>
        <p:txBody>
          <a:bodyPr wrap="square" rtlCol="0">
            <a:spAutoFit/>
          </a:bodyPr>
          <a:lstStyle/>
          <a:p>
            <a:r>
              <a:rPr lang="en-GB" dirty="0">
                <a:solidFill>
                  <a:schemeClr val="bg2">
                    <a:lumMod val="25000"/>
                  </a:schemeClr>
                </a:solidFill>
              </a:rPr>
              <a:t>The benefits provided by occupational health services:</a:t>
            </a:r>
          </a:p>
        </p:txBody>
      </p:sp>
      <p:sp>
        <p:nvSpPr>
          <p:cNvPr id="9" name="TextBox 8">
            <a:extLst>
              <a:ext uri="{FF2B5EF4-FFF2-40B4-BE49-F238E27FC236}">
                <a16:creationId xmlns:a16="http://schemas.microsoft.com/office/drawing/2014/main" id="{055ECCA6-D015-4678-8A48-12D1BF07A6B1}"/>
              </a:ext>
            </a:extLst>
          </p:cNvPr>
          <p:cNvSpPr txBox="1"/>
          <p:nvPr/>
        </p:nvSpPr>
        <p:spPr>
          <a:xfrm>
            <a:off x="875232" y="4988193"/>
            <a:ext cx="8170493" cy="281231"/>
          </a:xfrm>
          <a:prstGeom prst="rect">
            <a:avLst/>
          </a:prstGeom>
          <a:noFill/>
        </p:spPr>
        <p:txBody>
          <a:bodyPr wrap="square" rtlCol="0">
            <a:spAutoFit/>
          </a:bodyPr>
          <a:lstStyle/>
          <a:p>
            <a:pPr lvl="0">
              <a:lnSpc>
                <a:spcPct val="107000"/>
              </a:lnSpc>
              <a:spcAft>
                <a:spcPts val="800"/>
              </a:spcAft>
            </a:pPr>
            <a:r>
              <a:rPr lang="en-GB" sz="12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Table from: Occupational health: the value proposition – A report from the Society of Occupational Medicine </a:t>
            </a:r>
            <a:r>
              <a:rPr lang="en-GB" sz="1200"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pg6</a:t>
            </a:r>
            <a:endParaRPr lang="en-GB" sz="12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5460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indoor, man, building&#10;&#10;Description generated with high confidence">
            <a:extLst>
              <a:ext uri="{FF2B5EF4-FFF2-40B4-BE49-F238E27FC236}">
                <a16:creationId xmlns:a16="http://schemas.microsoft.com/office/drawing/2014/main" id="{F677BB2E-4982-41B2-BC01-B96B00DC1BD9}"/>
              </a:ext>
            </a:extLst>
          </p:cNvPr>
          <p:cNvPicPr>
            <a:picLocks noChangeAspect="1"/>
          </p:cNvPicPr>
          <p:nvPr/>
        </p:nvPicPr>
        <p:blipFill rotWithShape="1">
          <a:blip r:embed="rId2">
            <a:extLst>
              <a:ext uri="{28A0092B-C50C-407E-A947-70E740481C1C}">
                <a14:useLocalDpi xmlns:a14="http://schemas.microsoft.com/office/drawing/2010/main" val="0"/>
              </a:ext>
            </a:extLst>
          </a:blip>
          <a:srcRect r="20263"/>
          <a:stretch/>
        </p:blipFill>
        <p:spPr>
          <a:xfrm>
            <a:off x="4818056" y="0"/>
            <a:ext cx="8205218" cy="6857999"/>
          </a:xfrm>
          <a:prstGeom prst="rect">
            <a:avLst/>
          </a:prstGeom>
        </p:spPr>
      </p:pic>
      <p:pic>
        <p:nvPicPr>
          <p:cNvPr id="4" name="Picture 3">
            <a:extLst>
              <a:ext uri="{FF2B5EF4-FFF2-40B4-BE49-F238E27FC236}">
                <a16:creationId xmlns:a16="http://schemas.microsoft.com/office/drawing/2014/main" id="{063C809B-853C-4C93-90C6-F770B60FC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292" y="5999308"/>
            <a:ext cx="1904612" cy="432048"/>
          </a:xfrm>
          <a:prstGeom prst="rect">
            <a:avLst/>
          </a:prstGeom>
        </p:spPr>
      </p:pic>
      <p:sp>
        <p:nvSpPr>
          <p:cNvPr id="8" name="TextBox 7">
            <a:extLst>
              <a:ext uri="{FF2B5EF4-FFF2-40B4-BE49-F238E27FC236}">
                <a16:creationId xmlns:a16="http://schemas.microsoft.com/office/drawing/2014/main" id="{DF1191A3-5D65-4E49-A756-EB9183489205}"/>
              </a:ext>
            </a:extLst>
          </p:cNvPr>
          <p:cNvSpPr txBox="1"/>
          <p:nvPr/>
        </p:nvSpPr>
        <p:spPr>
          <a:xfrm>
            <a:off x="821291" y="750524"/>
            <a:ext cx="5948964" cy="658835"/>
          </a:xfrm>
          <a:prstGeom prst="rect">
            <a:avLst/>
          </a:prstGeom>
          <a:solidFill>
            <a:schemeClr val="bg1"/>
          </a:solidFill>
        </p:spPr>
        <p:txBody>
          <a:bodyPr wrap="square" rtlCol="0">
            <a:spAutoFit/>
          </a:bodyPr>
          <a:lstStyle/>
          <a:p>
            <a:pPr>
              <a:lnSpc>
                <a:spcPct val="107000"/>
              </a:lnSpc>
              <a:spcAft>
                <a:spcPts val="800"/>
              </a:spcAft>
            </a:pPr>
            <a:r>
              <a:rPr lang="en-GB" sz="3600" b="1" dirty="0">
                <a:solidFill>
                  <a:schemeClr val="bg2">
                    <a:lumMod val="25000"/>
                  </a:schemeClr>
                </a:solidFill>
                <a:effectLst/>
                <a:latin typeface="Calibri Light" panose="020F0302020204030204" pitchFamily="34" charset="0"/>
                <a:ea typeface="Calibri" panose="020F0502020204030204" pitchFamily="34" charset="0"/>
                <a:cs typeface="Calibri Light" panose="020F0302020204030204" pitchFamily="34" charset="0"/>
              </a:rPr>
              <a:t>What is OH?</a:t>
            </a:r>
          </a:p>
        </p:txBody>
      </p:sp>
      <p:sp>
        <p:nvSpPr>
          <p:cNvPr id="5" name="TextBox 4">
            <a:extLst>
              <a:ext uri="{FF2B5EF4-FFF2-40B4-BE49-F238E27FC236}">
                <a16:creationId xmlns:a16="http://schemas.microsoft.com/office/drawing/2014/main" id="{9968EEA5-607B-429D-BE3C-2BFA9EE50A95}"/>
              </a:ext>
            </a:extLst>
          </p:cNvPr>
          <p:cNvSpPr txBox="1"/>
          <p:nvPr/>
        </p:nvSpPr>
        <p:spPr>
          <a:xfrm>
            <a:off x="821291" y="1512219"/>
            <a:ext cx="5948964" cy="4041299"/>
          </a:xfrm>
          <a:prstGeom prst="rect">
            <a:avLst/>
          </a:prstGeom>
          <a:solidFill>
            <a:schemeClr val="bg1"/>
          </a:solidFill>
        </p:spPr>
        <p:txBody>
          <a:bodyPr wrap="square" rtlCol="0">
            <a:spAutoFit/>
          </a:bodyPr>
          <a:lstStyle/>
          <a:p>
            <a:pPr>
              <a:lnSpc>
                <a:spcPct val="150000"/>
              </a:lnSpc>
              <a:spcAft>
                <a:spcPts val="1000"/>
              </a:spcAft>
            </a:pPr>
            <a:r>
              <a:rPr lang="en-GB" sz="2400" dirty="0">
                <a:solidFill>
                  <a:schemeClr val="bg2">
                    <a:lumMod val="25000"/>
                  </a:schemeClr>
                </a:solidFill>
                <a:latin typeface="Calibri" panose="020F0502020204030204" pitchFamily="34" charset="0"/>
                <a:cs typeface="Times New Roman" panose="02020603050405020304" pitchFamily="18" charset="0"/>
              </a:rPr>
              <a:t>Occupational Health is all about </a:t>
            </a:r>
            <a:r>
              <a:rPr lang="en-GB" sz="2400" b="1" dirty="0">
                <a:solidFill>
                  <a:schemeClr val="bg2">
                    <a:lumMod val="25000"/>
                  </a:schemeClr>
                </a:solidFill>
                <a:latin typeface="Calibri" panose="020F0502020204030204" pitchFamily="34" charset="0"/>
                <a:cs typeface="Times New Roman" panose="02020603050405020304" pitchFamily="18" charset="0"/>
              </a:rPr>
              <a:t>people at work</a:t>
            </a:r>
            <a:r>
              <a:rPr lang="en-GB" sz="2400" dirty="0">
                <a:solidFill>
                  <a:schemeClr val="bg2">
                    <a:lumMod val="25000"/>
                  </a:schemeClr>
                </a:solidFill>
                <a:latin typeface="Calibri" panose="020F0502020204030204" pitchFamily="34" charset="0"/>
                <a:cs typeface="Times New Roman" panose="02020603050405020304" pitchFamily="18" charset="0"/>
              </a:rPr>
              <a:t>, and making sure they are fit enough to do the job and healthy enough to enjoy the benefits of doing it.</a:t>
            </a:r>
          </a:p>
          <a:p>
            <a:pPr>
              <a:lnSpc>
                <a:spcPct val="150000"/>
              </a:lnSpc>
              <a:spcAft>
                <a:spcPts val="1000"/>
              </a:spcAft>
            </a:pPr>
            <a:r>
              <a:rPr lang="en-GB" sz="2400" dirty="0">
                <a:solidFill>
                  <a:schemeClr val="bg2">
                    <a:lumMod val="25000"/>
                  </a:schemeClr>
                </a:solidFill>
                <a:latin typeface="Calibri" panose="020F0502020204030204" pitchFamily="34" charset="0"/>
                <a:cs typeface="Times New Roman" panose="02020603050405020304" pitchFamily="18" charset="0"/>
              </a:rPr>
              <a:t>OH is relevant in any industry, but the specific OH needs of businesses vary depending on the nature of the work.</a:t>
            </a:r>
          </a:p>
        </p:txBody>
      </p:sp>
    </p:spTree>
    <p:extLst>
      <p:ext uri="{BB962C8B-B14F-4D97-AF65-F5344CB8AC3E}">
        <p14:creationId xmlns:p14="http://schemas.microsoft.com/office/powerpoint/2010/main" val="213432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3C809B-853C-4C93-90C6-F770B60FCE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292" y="5999308"/>
            <a:ext cx="1904612" cy="432048"/>
          </a:xfrm>
          <a:prstGeom prst="rect">
            <a:avLst/>
          </a:prstGeom>
        </p:spPr>
      </p:pic>
      <p:pic>
        <p:nvPicPr>
          <p:cNvPr id="3" name="Picture 2" descr="Smiling male doctor talking in clinic corridor">
            <a:extLst>
              <a:ext uri="{FF2B5EF4-FFF2-40B4-BE49-F238E27FC236}">
                <a16:creationId xmlns:a16="http://schemas.microsoft.com/office/drawing/2014/main" id="{39D96634-296F-464C-9092-7A8ADD7BAA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9397" y="2310"/>
            <a:ext cx="10289512" cy="6857999"/>
          </a:xfrm>
          <a:prstGeom prst="rect">
            <a:avLst/>
          </a:prstGeom>
        </p:spPr>
      </p:pic>
      <p:sp>
        <p:nvSpPr>
          <p:cNvPr id="8" name="TextBox 7">
            <a:extLst>
              <a:ext uri="{FF2B5EF4-FFF2-40B4-BE49-F238E27FC236}">
                <a16:creationId xmlns:a16="http://schemas.microsoft.com/office/drawing/2014/main" id="{DF1191A3-5D65-4E49-A756-EB9183489205}"/>
              </a:ext>
            </a:extLst>
          </p:cNvPr>
          <p:cNvSpPr txBox="1"/>
          <p:nvPr/>
        </p:nvSpPr>
        <p:spPr>
          <a:xfrm>
            <a:off x="821291" y="750524"/>
            <a:ext cx="9966950" cy="658835"/>
          </a:xfrm>
          <a:prstGeom prst="rect">
            <a:avLst/>
          </a:prstGeom>
          <a:solidFill>
            <a:schemeClr val="bg1"/>
          </a:solidFill>
        </p:spPr>
        <p:txBody>
          <a:bodyPr wrap="square" rtlCol="0">
            <a:spAutoFit/>
          </a:bodyPr>
          <a:lstStyle/>
          <a:p>
            <a:pPr>
              <a:lnSpc>
                <a:spcPct val="107000"/>
              </a:lnSpc>
              <a:spcAft>
                <a:spcPts val="800"/>
              </a:spcAft>
            </a:pPr>
            <a:r>
              <a:rPr lang="en-GB" sz="3600" b="1">
                <a:solidFill>
                  <a:schemeClr val="bg2">
                    <a:lumMod val="25000"/>
                  </a:schemeClr>
                </a:solidFill>
                <a:effectLst/>
                <a:latin typeface="Calibri Light" panose="020F0302020204030204" pitchFamily="34" charset="0"/>
                <a:ea typeface="Calibri" panose="020F0502020204030204" pitchFamily="34" charset="0"/>
                <a:cs typeface="Calibri Light" panose="020F0302020204030204" pitchFamily="34" charset="0"/>
              </a:rPr>
              <a:t>OH services may include (but are not limited to)…</a:t>
            </a:r>
            <a:endParaRPr lang="en-GB" sz="3600" b="1" dirty="0">
              <a:solidFill>
                <a:schemeClr val="bg2">
                  <a:lumMod val="25000"/>
                </a:schemeClr>
              </a:solidFill>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9968EEA5-607B-429D-BE3C-2BFA9EE50A95}"/>
              </a:ext>
            </a:extLst>
          </p:cNvPr>
          <p:cNvSpPr txBox="1"/>
          <p:nvPr/>
        </p:nvSpPr>
        <p:spPr>
          <a:xfrm>
            <a:off x="821290" y="1512219"/>
            <a:ext cx="9966951" cy="4275786"/>
          </a:xfrm>
          <a:prstGeom prst="rect">
            <a:avLst/>
          </a:prstGeom>
          <a:solidFill>
            <a:schemeClr val="bg1"/>
          </a:solidFill>
        </p:spPr>
        <p:txBody>
          <a:bodyPr wrap="square" rtlCol="0">
            <a:spAutoFit/>
          </a:bodyPr>
          <a:lstStyle/>
          <a:p>
            <a:pPr marL="342900" indent="-342900">
              <a:lnSpc>
                <a:spcPct val="150000"/>
              </a:lnSpc>
              <a:spcAft>
                <a:spcPts val="1000"/>
              </a:spcAft>
              <a:buFont typeface="Arial" panose="020B0604020202020204" pitchFamily="34" charset="0"/>
              <a:buChar char="•"/>
            </a:pPr>
            <a:r>
              <a:rPr lang="en-GB" sz="1600" b="1" dirty="0">
                <a:solidFill>
                  <a:schemeClr val="bg2">
                    <a:lumMod val="25000"/>
                  </a:schemeClr>
                </a:solidFill>
                <a:latin typeface="Calibri" panose="020F0502020204030204" pitchFamily="34" charset="0"/>
                <a:cs typeface="Times New Roman" panose="02020603050405020304" pitchFamily="18" charset="0"/>
              </a:rPr>
              <a:t>Pre-placement health screening </a:t>
            </a:r>
            <a:r>
              <a:rPr lang="en-GB" sz="1600" dirty="0">
                <a:solidFill>
                  <a:schemeClr val="bg2">
                    <a:lumMod val="25000"/>
                  </a:schemeClr>
                </a:solidFill>
                <a:latin typeface="Calibri" panose="020F0502020204030204" pitchFamily="34" charset="0"/>
                <a:cs typeface="Times New Roman" panose="02020603050405020304" pitchFamily="18" charset="0"/>
              </a:rPr>
              <a:t>(questionnaires/ medicals)</a:t>
            </a:r>
          </a:p>
          <a:p>
            <a:pPr marL="342900" indent="-342900">
              <a:lnSpc>
                <a:spcPct val="150000"/>
              </a:lnSpc>
              <a:spcAft>
                <a:spcPts val="1000"/>
              </a:spcAft>
              <a:buFont typeface="Arial" panose="020B0604020202020204" pitchFamily="34" charset="0"/>
              <a:buChar char="•"/>
            </a:pPr>
            <a:r>
              <a:rPr lang="en-GB" sz="1600" b="1" dirty="0">
                <a:solidFill>
                  <a:schemeClr val="bg2">
                    <a:lumMod val="25000"/>
                  </a:schemeClr>
                </a:solidFill>
                <a:latin typeface="Calibri" panose="020F0502020204030204" pitchFamily="34" charset="0"/>
                <a:cs typeface="Times New Roman" panose="02020603050405020304" pitchFamily="18" charset="0"/>
              </a:rPr>
              <a:t>Health surveillance </a:t>
            </a:r>
            <a:r>
              <a:rPr lang="en-GB" sz="1600" dirty="0">
                <a:solidFill>
                  <a:schemeClr val="bg2">
                    <a:lumMod val="25000"/>
                  </a:schemeClr>
                </a:solidFill>
                <a:latin typeface="Calibri" panose="020F0502020204030204" pitchFamily="34" charset="0"/>
                <a:cs typeface="Times New Roman" panose="02020603050405020304" pitchFamily="18" charset="0"/>
              </a:rPr>
              <a:t>– for workers exposed to health hazards at work (noise, vibration, dust etc)</a:t>
            </a:r>
          </a:p>
          <a:p>
            <a:pPr marL="342900" indent="-342900">
              <a:lnSpc>
                <a:spcPct val="150000"/>
              </a:lnSpc>
              <a:spcAft>
                <a:spcPts val="1000"/>
              </a:spcAft>
              <a:buFont typeface="Arial" panose="020B0604020202020204" pitchFamily="34" charset="0"/>
              <a:buChar char="•"/>
            </a:pPr>
            <a:r>
              <a:rPr lang="en-GB" sz="1600" b="1" dirty="0">
                <a:solidFill>
                  <a:schemeClr val="bg2">
                    <a:lumMod val="25000"/>
                  </a:schemeClr>
                </a:solidFill>
                <a:latin typeface="Calibri" panose="020F0502020204030204" pitchFamily="34" charset="0"/>
                <a:cs typeface="Times New Roman" panose="02020603050405020304" pitchFamily="18" charset="0"/>
              </a:rPr>
              <a:t>Fit to work medicals</a:t>
            </a:r>
            <a:r>
              <a:rPr lang="en-GB" sz="1600" dirty="0">
                <a:solidFill>
                  <a:schemeClr val="bg2">
                    <a:lumMod val="25000"/>
                  </a:schemeClr>
                </a:solidFill>
                <a:latin typeface="Calibri" panose="020F0502020204030204" pitchFamily="34" charset="0"/>
                <a:cs typeface="Times New Roman" panose="02020603050405020304" pitchFamily="18" charset="0"/>
              </a:rPr>
              <a:t> – when a minimum level of fitness is required for the role</a:t>
            </a:r>
          </a:p>
          <a:p>
            <a:pPr marL="342900" indent="-342900">
              <a:lnSpc>
                <a:spcPct val="150000"/>
              </a:lnSpc>
              <a:spcAft>
                <a:spcPts val="1000"/>
              </a:spcAft>
              <a:buFont typeface="Arial" panose="020B0604020202020204" pitchFamily="34" charset="0"/>
              <a:buChar char="•"/>
            </a:pPr>
            <a:r>
              <a:rPr lang="en-GB" sz="1600" b="1" dirty="0">
                <a:solidFill>
                  <a:schemeClr val="bg2">
                    <a:lumMod val="25000"/>
                  </a:schemeClr>
                </a:solidFill>
                <a:latin typeface="Calibri" panose="020F0502020204030204" pitchFamily="34" charset="0"/>
                <a:cs typeface="Times New Roman" panose="02020603050405020304" pitchFamily="18" charset="0"/>
              </a:rPr>
              <a:t>Management referrals </a:t>
            </a:r>
            <a:r>
              <a:rPr lang="en-GB" sz="1600" dirty="0">
                <a:solidFill>
                  <a:schemeClr val="bg2">
                    <a:lumMod val="25000"/>
                  </a:schemeClr>
                </a:solidFill>
                <a:latin typeface="Calibri" panose="020F0502020204030204" pitchFamily="34" charset="0"/>
                <a:cs typeface="Times New Roman" panose="02020603050405020304" pitchFamily="18" charset="0"/>
              </a:rPr>
              <a:t>– to help employers manage an employee with health issue (sickness absence management / return to work advice / reasonable adjustments etc)</a:t>
            </a:r>
          </a:p>
          <a:p>
            <a:pPr marL="342900" indent="-342900">
              <a:lnSpc>
                <a:spcPct val="150000"/>
              </a:lnSpc>
              <a:spcAft>
                <a:spcPts val="1000"/>
              </a:spcAft>
              <a:buFont typeface="Arial" panose="020B0604020202020204" pitchFamily="34" charset="0"/>
              <a:buChar char="•"/>
            </a:pPr>
            <a:r>
              <a:rPr lang="en-GB" sz="1600" b="1" dirty="0">
                <a:solidFill>
                  <a:schemeClr val="bg2">
                    <a:lumMod val="25000"/>
                  </a:schemeClr>
                </a:solidFill>
                <a:latin typeface="Calibri" panose="020F0502020204030204" pitchFamily="34" charset="0"/>
                <a:cs typeface="Times New Roman" panose="02020603050405020304" pitchFamily="18" charset="0"/>
              </a:rPr>
              <a:t>Drug &amp; alcohol testing </a:t>
            </a:r>
            <a:r>
              <a:rPr lang="en-GB" sz="1600" dirty="0">
                <a:solidFill>
                  <a:schemeClr val="bg2">
                    <a:lumMod val="25000"/>
                  </a:schemeClr>
                </a:solidFill>
                <a:latin typeface="Calibri" panose="020F0502020204030204" pitchFamily="34" charset="0"/>
                <a:cs typeface="Times New Roman" panose="02020603050405020304" pitchFamily="18" charset="0"/>
              </a:rPr>
              <a:t>– at pre-placement, ‘for cause’, or routinely as part of drug &amp; alcohol policy</a:t>
            </a:r>
          </a:p>
          <a:p>
            <a:pPr marL="342900" indent="-342900">
              <a:lnSpc>
                <a:spcPct val="150000"/>
              </a:lnSpc>
              <a:spcAft>
                <a:spcPts val="1000"/>
              </a:spcAft>
              <a:buFont typeface="Arial" panose="020B0604020202020204" pitchFamily="34" charset="0"/>
              <a:buChar char="•"/>
            </a:pPr>
            <a:r>
              <a:rPr lang="en-GB" sz="1600" b="1" dirty="0">
                <a:solidFill>
                  <a:schemeClr val="bg2">
                    <a:lumMod val="25000"/>
                  </a:schemeClr>
                </a:solidFill>
                <a:latin typeface="Calibri" panose="020F0502020204030204" pitchFamily="34" charset="0"/>
                <a:cs typeface="Times New Roman" panose="02020603050405020304" pitchFamily="18" charset="0"/>
              </a:rPr>
              <a:t>DSE / Workstation assessments</a:t>
            </a:r>
            <a:r>
              <a:rPr lang="en-GB" sz="1600" dirty="0">
                <a:solidFill>
                  <a:schemeClr val="bg2">
                    <a:lumMod val="25000"/>
                  </a:schemeClr>
                </a:solidFill>
                <a:latin typeface="Calibri" panose="020F0502020204030204" pitchFamily="34" charset="0"/>
                <a:cs typeface="Times New Roman" panose="02020603050405020304" pitchFamily="18" charset="0"/>
              </a:rPr>
              <a:t> – ergonomic assessments for VDU users</a:t>
            </a:r>
            <a:endParaRPr lang="en-GB" sz="1600" b="1" dirty="0">
              <a:solidFill>
                <a:schemeClr val="bg2">
                  <a:lumMod val="25000"/>
                </a:schemeClr>
              </a:solidFill>
              <a:latin typeface="Calibri" panose="020F0502020204030204" pitchFamily="34" charset="0"/>
              <a:cs typeface="Times New Roman" panose="02020603050405020304" pitchFamily="18" charset="0"/>
            </a:endParaRPr>
          </a:p>
          <a:p>
            <a:pPr marL="342900" indent="-342900">
              <a:lnSpc>
                <a:spcPct val="150000"/>
              </a:lnSpc>
              <a:spcAft>
                <a:spcPts val="1000"/>
              </a:spcAft>
              <a:buFont typeface="Arial" panose="020B0604020202020204" pitchFamily="34" charset="0"/>
              <a:buChar char="•"/>
            </a:pPr>
            <a:r>
              <a:rPr lang="en-GB" sz="1600" b="1" dirty="0">
                <a:solidFill>
                  <a:schemeClr val="bg2">
                    <a:lumMod val="25000"/>
                  </a:schemeClr>
                </a:solidFill>
                <a:latin typeface="Calibri" panose="020F0502020204030204" pitchFamily="34" charset="0"/>
                <a:cs typeface="Times New Roman" panose="02020603050405020304" pitchFamily="18" charset="0"/>
              </a:rPr>
              <a:t>Wellbeing campaigns </a:t>
            </a:r>
            <a:r>
              <a:rPr lang="en-GB" sz="1600" dirty="0">
                <a:solidFill>
                  <a:schemeClr val="bg2">
                    <a:lumMod val="25000"/>
                  </a:schemeClr>
                </a:solidFill>
                <a:latin typeface="Calibri" panose="020F0502020204030204" pitchFamily="34" charset="0"/>
                <a:cs typeface="Times New Roman" panose="02020603050405020304" pitchFamily="18" charset="0"/>
              </a:rPr>
              <a:t>– educating &amp; empowering employees to lead healthy lifestyles</a:t>
            </a:r>
            <a:endParaRPr lang="en-GB" sz="1600" b="1" dirty="0">
              <a:solidFill>
                <a:schemeClr val="bg2">
                  <a:lumMod val="25000"/>
                </a:schemeClr>
              </a:solidFill>
              <a:latin typeface="Calibri" panose="020F0502020204030204" pitchFamily="34" charset="0"/>
              <a:cs typeface="Times New Roman" panose="02020603050405020304" pitchFamily="18" charset="0"/>
            </a:endParaRPr>
          </a:p>
          <a:p>
            <a:pPr marL="342900" indent="-342900">
              <a:lnSpc>
                <a:spcPct val="150000"/>
              </a:lnSpc>
              <a:spcAft>
                <a:spcPts val="1000"/>
              </a:spcAft>
              <a:buFont typeface="Arial" panose="020B0604020202020204" pitchFamily="34" charset="0"/>
              <a:buChar char="•"/>
            </a:pPr>
            <a:r>
              <a:rPr lang="en-GB" sz="1600" b="1" dirty="0">
                <a:solidFill>
                  <a:schemeClr val="bg2">
                    <a:lumMod val="25000"/>
                  </a:schemeClr>
                </a:solidFill>
                <a:latin typeface="Calibri" panose="020F0502020204030204" pitchFamily="34" charset="0"/>
                <a:cs typeface="Times New Roman" panose="02020603050405020304" pitchFamily="18" charset="0"/>
              </a:rPr>
              <a:t>Occupational &amp; travel vaccines</a:t>
            </a:r>
            <a:r>
              <a:rPr lang="en-GB" sz="1600" dirty="0">
                <a:solidFill>
                  <a:schemeClr val="bg2">
                    <a:lumMod val="25000"/>
                  </a:schemeClr>
                </a:solidFill>
                <a:latin typeface="Calibri" panose="020F0502020204030204" pitchFamily="34" charset="0"/>
                <a:cs typeface="Times New Roman" panose="02020603050405020304" pitchFamily="18" charset="0"/>
              </a:rPr>
              <a:t> – for those at risk or travelling for business</a:t>
            </a:r>
            <a:endParaRPr lang="en-GB" sz="1600" b="1" dirty="0">
              <a:solidFill>
                <a:schemeClr val="bg2">
                  <a:lumMod val="25000"/>
                </a:scheme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5560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3C809B-853C-4C93-90C6-F770B60FCE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292" y="5999308"/>
            <a:ext cx="1904612" cy="432048"/>
          </a:xfrm>
          <a:prstGeom prst="rect">
            <a:avLst/>
          </a:prstGeom>
        </p:spPr>
      </p:pic>
      <p:sp>
        <p:nvSpPr>
          <p:cNvPr id="8" name="TextBox 7">
            <a:extLst>
              <a:ext uri="{FF2B5EF4-FFF2-40B4-BE49-F238E27FC236}">
                <a16:creationId xmlns:a16="http://schemas.microsoft.com/office/drawing/2014/main" id="{DF1191A3-5D65-4E49-A756-EB9183489205}"/>
              </a:ext>
            </a:extLst>
          </p:cNvPr>
          <p:cNvSpPr txBox="1"/>
          <p:nvPr/>
        </p:nvSpPr>
        <p:spPr>
          <a:xfrm>
            <a:off x="821291" y="773887"/>
            <a:ext cx="3996765" cy="658835"/>
          </a:xfrm>
          <a:prstGeom prst="rect">
            <a:avLst/>
          </a:prstGeom>
          <a:solidFill>
            <a:schemeClr val="bg1"/>
          </a:solidFill>
        </p:spPr>
        <p:txBody>
          <a:bodyPr wrap="square" rtlCol="0">
            <a:spAutoFit/>
          </a:bodyPr>
          <a:lstStyle/>
          <a:p>
            <a:pPr>
              <a:lnSpc>
                <a:spcPct val="107000"/>
              </a:lnSpc>
              <a:spcAft>
                <a:spcPts val="800"/>
              </a:spcAft>
            </a:pPr>
            <a:r>
              <a:rPr lang="en-GB" sz="3600" b="1" dirty="0">
                <a:solidFill>
                  <a:schemeClr val="bg2">
                    <a:lumMod val="25000"/>
                  </a:schemeClr>
                </a:solidFill>
                <a:latin typeface="Calibri Light" panose="020F0302020204030204" pitchFamily="34" charset="0"/>
                <a:ea typeface="Calibri" panose="020F0502020204030204" pitchFamily="34" charset="0"/>
                <a:cs typeface="Calibri Light" panose="020F0302020204030204" pitchFamily="34" charset="0"/>
              </a:rPr>
              <a:t>Where OH fits</a:t>
            </a:r>
            <a:endParaRPr lang="en-GB" sz="3600" b="1" dirty="0">
              <a:solidFill>
                <a:schemeClr val="bg2">
                  <a:lumMod val="25000"/>
                </a:schemeClr>
              </a:solidFill>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9968EEA5-607B-429D-BE3C-2BFA9EE50A95}"/>
              </a:ext>
            </a:extLst>
          </p:cNvPr>
          <p:cNvSpPr txBox="1"/>
          <p:nvPr/>
        </p:nvSpPr>
        <p:spPr>
          <a:xfrm>
            <a:off x="821290" y="1512219"/>
            <a:ext cx="3741473" cy="3359061"/>
          </a:xfrm>
          <a:prstGeom prst="rect">
            <a:avLst/>
          </a:prstGeom>
          <a:solidFill>
            <a:schemeClr val="bg1"/>
          </a:solidFill>
        </p:spPr>
        <p:txBody>
          <a:bodyPr wrap="square" rtlCol="0">
            <a:spAutoFit/>
          </a:bodyPr>
          <a:lstStyle/>
          <a:p>
            <a:pPr>
              <a:lnSpc>
                <a:spcPct val="150000"/>
              </a:lnSpc>
              <a:spcAft>
                <a:spcPts val="1000"/>
              </a:spcAft>
            </a:pPr>
            <a:r>
              <a:rPr lang="en-GB" sz="2400" dirty="0">
                <a:solidFill>
                  <a:schemeClr val="bg2">
                    <a:lumMod val="25000"/>
                  </a:schemeClr>
                </a:solidFill>
                <a:latin typeface="Calibri" panose="020F0502020204030204" pitchFamily="34" charset="0"/>
                <a:cs typeface="Times New Roman" panose="02020603050405020304" pitchFamily="18" charset="0"/>
              </a:rPr>
              <a:t>All Health Matters believe that the ‘dream-team’ of any OH strategy should comprise close collaboration between HR managers, H&amp;S managers and OH</a:t>
            </a:r>
          </a:p>
        </p:txBody>
      </p:sp>
      <p:pic>
        <p:nvPicPr>
          <p:cNvPr id="6" name="Picture 5">
            <a:extLst>
              <a:ext uri="{FF2B5EF4-FFF2-40B4-BE49-F238E27FC236}">
                <a16:creationId xmlns:a16="http://schemas.microsoft.com/office/drawing/2014/main" id="{45280924-A04F-4395-8112-5C3C93628E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12508" y="1668363"/>
            <a:ext cx="6142181" cy="3143782"/>
          </a:xfrm>
          <a:prstGeom prst="rect">
            <a:avLst/>
          </a:prstGeom>
          <a:noFill/>
          <a:ln>
            <a:noFill/>
          </a:ln>
        </p:spPr>
      </p:pic>
    </p:spTree>
    <p:extLst>
      <p:ext uri="{BB962C8B-B14F-4D97-AF65-F5344CB8AC3E}">
        <p14:creationId xmlns:p14="http://schemas.microsoft.com/office/powerpoint/2010/main" val="3101544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nd with a gavel">
            <a:extLst>
              <a:ext uri="{FF2B5EF4-FFF2-40B4-BE49-F238E27FC236}">
                <a16:creationId xmlns:a16="http://schemas.microsoft.com/office/drawing/2014/main" id="{C354E00C-C3FD-496F-83CD-8EE82BA64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388" y="0"/>
            <a:ext cx="10286184" cy="6858000"/>
          </a:xfrm>
          <a:prstGeom prst="rect">
            <a:avLst/>
          </a:prstGeom>
        </p:spPr>
      </p:pic>
      <p:pic>
        <p:nvPicPr>
          <p:cNvPr id="4" name="Picture 3">
            <a:extLst>
              <a:ext uri="{FF2B5EF4-FFF2-40B4-BE49-F238E27FC236}">
                <a16:creationId xmlns:a16="http://schemas.microsoft.com/office/drawing/2014/main" id="{063C809B-853C-4C93-90C6-F770B60FC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292" y="5999308"/>
            <a:ext cx="1904612" cy="432048"/>
          </a:xfrm>
          <a:prstGeom prst="rect">
            <a:avLst/>
          </a:prstGeom>
        </p:spPr>
      </p:pic>
      <p:sp>
        <p:nvSpPr>
          <p:cNvPr id="8" name="TextBox 7">
            <a:extLst>
              <a:ext uri="{FF2B5EF4-FFF2-40B4-BE49-F238E27FC236}">
                <a16:creationId xmlns:a16="http://schemas.microsoft.com/office/drawing/2014/main" id="{DF1191A3-5D65-4E49-A756-EB9183489205}"/>
              </a:ext>
            </a:extLst>
          </p:cNvPr>
          <p:cNvSpPr txBox="1"/>
          <p:nvPr/>
        </p:nvSpPr>
        <p:spPr>
          <a:xfrm>
            <a:off x="821290" y="541419"/>
            <a:ext cx="5791945" cy="658835"/>
          </a:xfrm>
          <a:prstGeom prst="rect">
            <a:avLst/>
          </a:prstGeom>
          <a:solidFill>
            <a:schemeClr val="bg1"/>
          </a:solidFill>
        </p:spPr>
        <p:txBody>
          <a:bodyPr wrap="square" rtlCol="0">
            <a:spAutoFit/>
          </a:bodyPr>
          <a:lstStyle/>
          <a:p>
            <a:pPr>
              <a:lnSpc>
                <a:spcPct val="107000"/>
              </a:lnSpc>
              <a:spcAft>
                <a:spcPts val="800"/>
              </a:spcAft>
            </a:pPr>
            <a:r>
              <a:rPr lang="en-GB" sz="3600" b="1" dirty="0">
                <a:solidFill>
                  <a:schemeClr val="bg2">
                    <a:lumMod val="25000"/>
                  </a:schemeClr>
                </a:solidFill>
                <a:latin typeface="Calibri Light" panose="020F0302020204030204" pitchFamily="34" charset="0"/>
                <a:ea typeface="Calibri" panose="020F0502020204030204" pitchFamily="34" charset="0"/>
                <a:cs typeface="Calibri Light" panose="020F0302020204030204" pitchFamily="34" charset="0"/>
              </a:rPr>
              <a:t>Why businesses invest in OH</a:t>
            </a:r>
            <a:endParaRPr lang="en-GB" sz="3600" b="1" dirty="0">
              <a:solidFill>
                <a:schemeClr val="bg2">
                  <a:lumMod val="25000"/>
                </a:schemeClr>
              </a:solidFill>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9968EEA5-607B-429D-BE3C-2BFA9EE50A95}"/>
              </a:ext>
            </a:extLst>
          </p:cNvPr>
          <p:cNvSpPr txBox="1"/>
          <p:nvPr/>
        </p:nvSpPr>
        <p:spPr>
          <a:xfrm>
            <a:off x="821290" y="1411551"/>
            <a:ext cx="8756819" cy="4575612"/>
          </a:xfrm>
          <a:prstGeom prst="rect">
            <a:avLst/>
          </a:prstGeom>
          <a:solidFill>
            <a:schemeClr val="bg1"/>
          </a:solidFill>
        </p:spPr>
        <p:txBody>
          <a:bodyPr wrap="square" rtlCol="0">
            <a:spAutoFit/>
          </a:bodyPr>
          <a:lstStyle/>
          <a:p>
            <a:pPr>
              <a:lnSpc>
                <a:spcPct val="150000"/>
              </a:lnSpc>
              <a:spcAft>
                <a:spcPts val="1000"/>
              </a:spcAft>
            </a:pPr>
            <a:r>
              <a:rPr lang="en-GB" sz="2800" b="1" dirty="0">
                <a:solidFill>
                  <a:schemeClr val="bg2">
                    <a:lumMod val="25000"/>
                  </a:schemeClr>
                </a:solidFill>
                <a:latin typeface="Calibri" panose="020F0502020204030204" pitchFamily="34" charset="0"/>
                <a:cs typeface="Times New Roman" panose="02020603050405020304" pitchFamily="18" charset="0"/>
              </a:rPr>
              <a:t>Legal obligations:</a:t>
            </a:r>
          </a:p>
          <a:p>
            <a:pPr marL="285750" indent="-285750">
              <a:lnSpc>
                <a:spcPct val="150000"/>
              </a:lnSpc>
              <a:spcAft>
                <a:spcPts val="1000"/>
              </a:spcAft>
              <a:buFont typeface="Arial" panose="020B0604020202020204" pitchFamily="34" charset="0"/>
              <a:buChar char="•"/>
            </a:pPr>
            <a:r>
              <a:rPr lang="en-GB" b="1" dirty="0">
                <a:solidFill>
                  <a:schemeClr val="bg2">
                    <a:lumMod val="25000"/>
                  </a:schemeClr>
                </a:solidFill>
                <a:latin typeface="Calibri" panose="020F0502020204030204" pitchFamily="34" charset="0"/>
                <a:cs typeface="Times New Roman" panose="02020603050405020304" pitchFamily="18" charset="0"/>
              </a:rPr>
              <a:t>DSE Assessments</a:t>
            </a:r>
            <a:r>
              <a:rPr lang="en-GB" dirty="0">
                <a:solidFill>
                  <a:schemeClr val="bg2">
                    <a:lumMod val="25000"/>
                  </a:schemeClr>
                </a:solidFill>
                <a:latin typeface="Calibri" panose="020F0502020204030204" pitchFamily="34" charset="0"/>
                <a:cs typeface="Times New Roman" panose="02020603050405020304" pitchFamily="18" charset="0"/>
              </a:rPr>
              <a:t> for VDU users </a:t>
            </a:r>
          </a:p>
          <a:p>
            <a:pPr marL="285750" indent="-285750">
              <a:lnSpc>
                <a:spcPct val="150000"/>
              </a:lnSpc>
              <a:spcAft>
                <a:spcPts val="400"/>
              </a:spcAft>
              <a:buFont typeface="Arial" panose="020B0604020202020204" pitchFamily="34" charset="0"/>
              <a:buChar char="•"/>
            </a:pPr>
            <a:r>
              <a:rPr lang="en-GB" b="1" dirty="0">
                <a:solidFill>
                  <a:schemeClr val="bg2">
                    <a:lumMod val="25000"/>
                  </a:schemeClr>
                </a:solidFill>
                <a:latin typeface="Calibri" panose="020F0502020204030204" pitchFamily="34" charset="0"/>
                <a:cs typeface="Times New Roman" panose="02020603050405020304" pitchFamily="18" charset="0"/>
              </a:rPr>
              <a:t>Health surveillance </a:t>
            </a:r>
            <a:r>
              <a:rPr lang="en-GB" dirty="0">
                <a:solidFill>
                  <a:schemeClr val="bg2">
                    <a:lumMod val="25000"/>
                  </a:schemeClr>
                </a:solidFill>
                <a:latin typeface="Calibri" panose="020F0502020204030204" pitchFamily="34" charset="0"/>
                <a:cs typeface="Times New Roman" panose="02020603050405020304" pitchFamily="18" charset="0"/>
              </a:rPr>
              <a:t>where work falls under:</a:t>
            </a:r>
          </a:p>
          <a:p>
            <a:pPr marL="800100" lvl="1" indent="-342900">
              <a:buFontTx/>
              <a:buChar char="-"/>
            </a:pPr>
            <a:r>
              <a:rPr lang="en-GB" dirty="0">
                <a:solidFill>
                  <a:schemeClr val="bg2">
                    <a:lumMod val="25000"/>
                  </a:schemeClr>
                </a:solidFill>
                <a:latin typeface="Calibri" panose="020F0502020204030204" pitchFamily="34" charset="0"/>
                <a:cs typeface="Times New Roman" panose="02020603050405020304" pitchFamily="18" charset="0"/>
              </a:rPr>
              <a:t>Control of Noise at Work Regulations 2005</a:t>
            </a:r>
          </a:p>
          <a:p>
            <a:pPr marL="800100" lvl="1" indent="-342900">
              <a:buFontTx/>
              <a:buChar char="-"/>
            </a:pPr>
            <a:r>
              <a:rPr lang="en-GB" dirty="0">
                <a:solidFill>
                  <a:schemeClr val="bg2">
                    <a:lumMod val="25000"/>
                  </a:schemeClr>
                </a:solidFill>
                <a:latin typeface="Calibri" panose="020F0502020204030204" pitchFamily="34" charset="0"/>
                <a:cs typeface="Times New Roman" panose="02020603050405020304" pitchFamily="18" charset="0"/>
              </a:rPr>
              <a:t>Control of Substances Hazardous to Health (COSHH) Regulations 2002</a:t>
            </a:r>
          </a:p>
          <a:p>
            <a:pPr marL="800100" lvl="1" indent="-342900">
              <a:buFontTx/>
              <a:buChar char="-"/>
            </a:pPr>
            <a:r>
              <a:rPr lang="en-GB" dirty="0">
                <a:solidFill>
                  <a:schemeClr val="bg2">
                    <a:lumMod val="25000"/>
                  </a:schemeClr>
                </a:solidFill>
                <a:latin typeface="Calibri" panose="020F0502020204030204" pitchFamily="34" charset="0"/>
                <a:cs typeface="Times New Roman" panose="02020603050405020304" pitchFamily="18" charset="0"/>
              </a:rPr>
              <a:t>Control of Asbestos Regulations 2012 </a:t>
            </a:r>
          </a:p>
          <a:p>
            <a:pPr marL="800100" lvl="1" indent="-342900">
              <a:buFontTx/>
              <a:buChar char="-"/>
            </a:pPr>
            <a:r>
              <a:rPr lang="en-GB" dirty="0">
                <a:solidFill>
                  <a:schemeClr val="bg2">
                    <a:lumMod val="25000"/>
                  </a:schemeClr>
                </a:solidFill>
                <a:latin typeface="Calibri" panose="020F0502020204030204" pitchFamily="34" charset="0"/>
                <a:cs typeface="Times New Roman" panose="02020603050405020304" pitchFamily="18" charset="0"/>
              </a:rPr>
              <a:t>Control of Vibration at Work Regulations 2005 </a:t>
            </a:r>
          </a:p>
          <a:p>
            <a:pPr marL="800100" lvl="1" indent="-342900">
              <a:buFontTx/>
              <a:buChar char="-"/>
            </a:pPr>
            <a:r>
              <a:rPr lang="en-GB" dirty="0">
                <a:solidFill>
                  <a:schemeClr val="bg2">
                    <a:lumMod val="25000"/>
                  </a:schemeClr>
                </a:solidFill>
                <a:latin typeface="Calibri" panose="020F0502020204030204" pitchFamily="34" charset="0"/>
                <a:cs typeface="Times New Roman" panose="02020603050405020304" pitchFamily="18" charset="0"/>
              </a:rPr>
              <a:t>Manual Handling Operations Regulations 1992 </a:t>
            </a:r>
          </a:p>
          <a:p>
            <a:pPr marL="800100" lvl="1" indent="-342900">
              <a:buFontTx/>
              <a:buChar char="-"/>
            </a:pPr>
            <a:r>
              <a:rPr lang="en-GB" dirty="0">
                <a:solidFill>
                  <a:schemeClr val="bg2">
                    <a:lumMod val="25000"/>
                  </a:schemeClr>
                </a:solidFill>
                <a:latin typeface="Calibri" panose="020F0502020204030204" pitchFamily="34" charset="0"/>
                <a:cs typeface="Times New Roman" panose="02020603050405020304" pitchFamily="18" charset="0"/>
              </a:rPr>
              <a:t>Control of Lead at Work Regulations 2002 </a:t>
            </a:r>
          </a:p>
          <a:p>
            <a:pPr marL="800100" lvl="1" indent="-342900">
              <a:spcAft>
                <a:spcPts val="1000"/>
              </a:spcAft>
              <a:buFontTx/>
              <a:buChar char="-"/>
            </a:pPr>
            <a:r>
              <a:rPr lang="en-GB" dirty="0">
                <a:solidFill>
                  <a:schemeClr val="bg2">
                    <a:lumMod val="25000"/>
                  </a:schemeClr>
                </a:solidFill>
                <a:latin typeface="Calibri" panose="020F0502020204030204" pitchFamily="34" charset="0"/>
                <a:cs typeface="Times New Roman" panose="02020603050405020304" pitchFamily="18" charset="0"/>
              </a:rPr>
              <a:t>Ionising Radiations Regulations 2017 </a:t>
            </a:r>
            <a:r>
              <a:rPr lang="en-GB" sz="1100" i="1" dirty="0">
                <a:solidFill>
                  <a:schemeClr val="bg2">
                    <a:lumMod val="25000"/>
                  </a:schemeClr>
                </a:solidFill>
                <a:latin typeface="Calibri" panose="020F0502020204030204" pitchFamily="34" charset="0"/>
                <a:cs typeface="Times New Roman" panose="02020603050405020304" pitchFamily="18" charset="0"/>
              </a:rPr>
              <a:t>(list not exhaustive)</a:t>
            </a:r>
          </a:p>
          <a:p>
            <a:pPr marL="285750" indent="-285750">
              <a:buFont typeface="Arial" panose="020B0604020202020204" pitchFamily="34" charset="0"/>
              <a:buChar char="•"/>
            </a:pPr>
            <a:r>
              <a:rPr lang="en-GB" b="1" dirty="0">
                <a:solidFill>
                  <a:schemeClr val="bg2">
                    <a:lumMod val="25000"/>
                  </a:schemeClr>
                </a:solidFill>
                <a:latin typeface="Calibri" panose="020F0502020204030204" pitchFamily="34" charset="0"/>
                <a:cs typeface="Times New Roman" panose="02020603050405020304" pitchFamily="18" charset="0"/>
              </a:rPr>
              <a:t>Duty of care</a:t>
            </a:r>
            <a:r>
              <a:rPr lang="en-GB" dirty="0">
                <a:solidFill>
                  <a:schemeClr val="bg2">
                    <a:lumMod val="25000"/>
                  </a:schemeClr>
                </a:solidFill>
                <a:latin typeface="Calibri" panose="020F0502020204030204" pitchFamily="34" charset="0"/>
                <a:cs typeface="Times New Roman" panose="02020603050405020304" pitchFamily="18" charset="0"/>
              </a:rPr>
              <a:t> – Employers have a duty of care under the Health &amp; Safety at Work Act to protect the health of their employees. Occupational health can help fulfil this duty.</a:t>
            </a:r>
          </a:p>
        </p:txBody>
      </p:sp>
    </p:spTree>
    <p:extLst>
      <p:ext uri="{BB962C8B-B14F-4D97-AF65-F5344CB8AC3E}">
        <p14:creationId xmlns:p14="http://schemas.microsoft.com/office/powerpoint/2010/main" val="1505157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gnifying glass showing decling performance">
            <a:extLst>
              <a:ext uri="{FF2B5EF4-FFF2-40B4-BE49-F238E27FC236}">
                <a16:creationId xmlns:a16="http://schemas.microsoft.com/office/drawing/2014/main" id="{C354E00C-C3FD-496F-83CD-8EE82BA642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67243" y="0"/>
            <a:ext cx="10286184" cy="6855781"/>
          </a:xfrm>
          <a:prstGeom prst="rect">
            <a:avLst/>
          </a:prstGeom>
        </p:spPr>
      </p:pic>
      <p:pic>
        <p:nvPicPr>
          <p:cNvPr id="4" name="Picture 3">
            <a:extLst>
              <a:ext uri="{FF2B5EF4-FFF2-40B4-BE49-F238E27FC236}">
                <a16:creationId xmlns:a16="http://schemas.microsoft.com/office/drawing/2014/main" id="{063C809B-853C-4C93-90C6-F770B60FC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292" y="5999308"/>
            <a:ext cx="1904612" cy="432048"/>
          </a:xfrm>
          <a:prstGeom prst="rect">
            <a:avLst/>
          </a:prstGeom>
        </p:spPr>
      </p:pic>
      <p:sp>
        <p:nvSpPr>
          <p:cNvPr id="8" name="TextBox 7">
            <a:extLst>
              <a:ext uri="{FF2B5EF4-FFF2-40B4-BE49-F238E27FC236}">
                <a16:creationId xmlns:a16="http://schemas.microsoft.com/office/drawing/2014/main" id="{DF1191A3-5D65-4E49-A756-EB9183489205}"/>
              </a:ext>
            </a:extLst>
          </p:cNvPr>
          <p:cNvSpPr txBox="1"/>
          <p:nvPr/>
        </p:nvSpPr>
        <p:spPr>
          <a:xfrm>
            <a:off x="821290" y="541419"/>
            <a:ext cx="5791945" cy="658835"/>
          </a:xfrm>
          <a:prstGeom prst="rect">
            <a:avLst/>
          </a:prstGeom>
          <a:solidFill>
            <a:schemeClr val="bg1"/>
          </a:solidFill>
        </p:spPr>
        <p:txBody>
          <a:bodyPr wrap="square" rtlCol="0">
            <a:spAutoFit/>
          </a:bodyPr>
          <a:lstStyle/>
          <a:p>
            <a:pPr>
              <a:lnSpc>
                <a:spcPct val="107000"/>
              </a:lnSpc>
              <a:spcAft>
                <a:spcPts val="800"/>
              </a:spcAft>
            </a:pPr>
            <a:r>
              <a:rPr lang="en-GB" sz="3600" b="1" dirty="0">
                <a:solidFill>
                  <a:schemeClr val="bg2">
                    <a:lumMod val="25000"/>
                  </a:schemeClr>
                </a:solidFill>
                <a:latin typeface="Calibri Light" panose="020F0302020204030204" pitchFamily="34" charset="0"/>
                <a:ea typeface="Calibri" panose="020F0502020204030204" pitchFamily="34" charset="0"/>
                <a:cs typeface="Calibri Light" panose="020F0302020204030204" pitchFamily="34" charset="0"/>
              </a:rPr>
              <a:t>Why businesses invest in OH</a:t>
            </a:r>
            <a:endParaRPr lang="en-GB" sz="3600" b="1" dirty="0">
              <a:solidFill>
                <a:schemeClr val="bg2">
                  <a:lumMod val="25000"/>
                </a:schemeClr>
              </a:solidFill>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9968EEA5-607B-429D-BE3C-2BFA9EE50A95}"/>
              </a:ext>
            </a:extLst>
          </p:cNvPr>
          <p:cNvSpPr txBox="1"/>
          <p:nvPr/>
        </p:nvSpPr>
        <p:spPr>
          <a:xfrm>
            <a:off x="821290" y="1411551"/>
            <a:ext cx="10515418" cy="4455707"/>
          </a:xfrm>
          <a:prstGeom prst="rect">
            <a:avLst/>
          </a:prstGeom>
          <a:solidFill>
            <a:schemeClr val="bg1"/>
          </a:solidFill>
        </p:spPr>
        <p:txBody>
          <a:bodyPr wrap="square" rtlCol="0">
            <a:spAutoFit/>
          </a:bodyPr>
          <a:lstStyle/>
          <a:p>
            <a:pPr>
              <a:lnSpc>
                <a:spcPct val="150000"/>
              </a:lnSpc>
              <a:spcAft>
                <a:spcPts val="1000"/>
              </a:spcAft>
            </a:pPr>
            <a:r>
              <a:rPr lang="en-GB" sz="2800" b="1" dirty="0">
                <a:solidFill>
                  <a:schemeClr val="bg2">
                    <a:lumMod val="25000"/>
                  </a:schemeClr>
                </a:solidFill>
                <a:latin typeface="Calibri" panose="020F0502020204030204" pitchFamily="34" charset="0"/>
                <a:cs typeface="Times New Roman" panose="02020603050405020304" pitchFamily="18" charset="0"/>
              </a:rPr>
              <a:t>Financial benefits &amp; loss mitigation:</a:t>
            </a:r>
          </a:p>
          <a:p>
            <a:pPr marL="285750" indent="-285750">
              <a:lnSpc>
                <a:spcPct val="150000"/>
              </a:lnSpc>
              <a:spcAft>
                <a:spcPts val="1000"/>
              </a:spcAft>
              <a:buFont typeface="Arial" panose="020B0604020202020204" pitchFamily="34" charset="0"/>
              <a:buChar char="•"/>
            </a:pPr>
            <a:r>
              <a:rPr lang="en-GB" b="1" dirty="0">
                <a:solidFill>
                  <a:schemeClr val="bg2">
                    <a:lumMod val="25000"/>
                  </a:schemeClr>
                </a:solidFill>
                <a:latin typeface="Calibri" panose="020F0502020204030204" pitchFamily="34" charset="0"/>
                <a:cs typeface="Times New Roman" panose="02020603050405020304" pitchFamily="18" charset="0"/>
              </a:rPr>
              <a:t>Avoid litigation </a:t>
            </a:r>
            <a:r>
              <a:rPr lang="en-GB" dirty="0">
                <a:solidFill>
                  <a:schemeClr val="bg2">
                    <a:lumMod val="25000"/>
                  </a:schemeClr>
                </a:solidFill>
                <a:latin typeface="Calibri" panose="020F0502020204030204" pitchFamily="34" charset="0"/>
                <a:cs typeface="Times New Roman" panose="02020603050405020304" pitchFamily="18" charset="0"/>
              </a:rPr>
              <a:t>– Fines from the HSE and/or work-related ill health cases brought by employees can be prevented with help from OH</a:t>
            </a:r>
          </a:p>
          <a:p>
            <a:pPr marL="285750" indent="-285750">
              <a:lnSpc>
                <a:spcPct val="150000"/>
              </a:lnSpc>
              <a:spcAft>
                <a:spcPts val="1000"/>
              </a:spcAft>
              <a:buFont typeface="Arial" panose="020B0604020202020204" pitchFamily="34" charset="0"/>
              <a:buChar char="•"/>
            </a:pPr>
            <a:r>
              <a:rPr lang="en-GB" b="1" dirty="0">
                <a:solidFill>
                  <a:schemeClr val="bg2">
                    <a:lumMod val="25000"/>
                  </a:schemeClr>
                </a:solidFill>
                <a:latin typeface="Calibri" panose="020F0502020204030204" pitchFamily="34" charset="0"/>
                <a:cs typeface="Times New Roman" panose="02020603050405020304" pitchFamily="18" charset="0"/>
              </a:rPr>
              <a:t>Reduce sickness absence costs </a:t>
            </a:r>
            <a:r>
              <a:rPr lang="en-GB" dirty="0">
                <a:solidFill>
                  <a:schemeClr val="bg2">
                    <a:lumMod val="25000"/>
                  </a:schemeClr>
                </a:solidFill>
                <a:latin typeface="Calibri" panose="020F0502020204030204" pitchFamily="34" charset="0"/>
                <a:cs typeface="Times New Roman" panose="02020603050405020304" pitchFamily="18" charset="0"/>
              </a:rPr>
              <a:t>– Early intervention can help prevent sickness absence &amp; OH can often help people return to work sooner if they do go off sick, or provide recommendations on medical capability</a:t>
            </a:r>
          </a:p>
          <a:p>
            <a:pPr marL="285750" indent="-285750">
              <a:lnSpc>
                <a:spcPct val="150000"/>
              </a:lnSpc>
              <a:spcAft>
                <a:spcPts val="400"/>
              </a:spcAft>
              <a:buFont typeface="Arial" panose="020B0604020202020204" pitchFamily="34" charset="0"/>
              <a:buChar char="•"/>
            </a:pPr>
            <a:r>
              <a:rPr lang="en-GB" b="1" dirty="0">
                <a:solidFill>
                  <a:schemeClr val="bg2">
                    <a:lumMod val="25000"/>
                  </a:schemeClr>
                </a:solidFill>
                <a:latin typeface="Calibri" panose="020F0502020204030204" pitchFamily="34" charset="0"/>
                <a:cs typeface="Times New Roman" panose="02020603050405020304" pitchFamily="18" charset="0"/>
              </a:rPr>
              <a:t>Maintain reputation </a:t>
            </a:r>
            <a:r>
              <a:rPr lang="en-GB" dirty="0">
                <a:solidFill>
                  <a:schemeClr val="bg2">
                    <a:lumMod val="25000"/>
                  </a:schemeClr>
                </a:solidFill>
                <a:latin typeface="Calibri" panose="020F0502020204030204" pitchFamily="34" charset="0"/>
                <a:cs typeface="Times New Roman" panose="02020603050405020304" pitchFamily="18" charset="0"/>
              </a:rPr>
              <a:t> - Business could be lost if reputation damaged. Having effective OH strategy improves reputation and avoids risk of damage.</a:t>
            </a:r>
          </a:p>
          <a:p>
            <a:pPr marL="285750" indent="-285750">
              <a:lnSpc>
                <a:spcPct val="150000"/>
              </a:lnSpc>
              <a:spcAft>
                <a:spcPts val="400"/>
              </a:spcAft>
              <a:buFont typeface="Arial" panose="020B0604020202020204" pitchFamily="34" charset="0"/>
              <a:buChar char="•"/>
            </a:pPr>
            <a:r>
              <a:rPr lang="en-GB" b="1" dirty="0">
                <a:solidFill>
                  <a:schemeClr val="bg2">
                    <a:lumMod val="25000"/>
                  </a:schemeClr>
                </a:solidFill>
                <a:latin typeface="Calibri" panose="020F0502020204030204" pitchFamily="34" charset="0"/>
                <a:cs typeface="Times New Roman" panose="02020603050405020304" pitchFamily="18" charset="0"/>
              </a:rPr>
              <a:t>Boosts productivity </a:t>
            </a:r>
            <a:r>
              <a:rPr lang="en-GB" dirty="0">
                <a:solidFill>
                  <a:schemeClr val="bg2">
                    <a:lumMod val="25000"/>
                  </a:schemeClr>
                </a:solidFill>
                <a:latin typeface="Calibri" panose="020F0502020204030204" pitchFamily="34" charset="0"/>
                <a:cs typeface="Times New Roman" panose="02020603050405020304" pitchFamily="18" charset="0"/>
              </a:rPr>
              <a:t>-  43% of employees would feel they have a duty to work harder for an employer who took health and wellbeing seriously. </a:t>
            </a:r>
            <a:r>
              <a:rPr lang="en-GB" sz="900" dirty="0"/>
              <a:t>Aviva. The Sixth Health of the Workplace Report. Aviva. Norwich. 2012</a:t>
            </a:r>
          </a:p>
        </p:txBody>
      </p:sp>
    </p:spTree>
    <p:extLst>
      <p:ext uri="{BB962C8B-B14F-4D97-AF65-F5344CB8AC3E}">
        <p14:creationId xmlns:p14="http://schemas.microsoft.com/office/powerpoint/2010/main" val="2249101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miling woman holding file folder at the office">
            <a:extLst>
              <a:ext uri="{FF2B5EF4-FFF2-40B4-BE49-F238E27FC236}">
                <a16:creationId xmlns:a16="http://schemas.microsoft.com/office/drawing/2014/main" id="{C354E00C-C3FD-496F-83CD-8EE82BA642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74768" y="0"/>
            <a:ext cx="10271133" cy="6855781"/>
          </a:xfrm>
          <a:prstGeom prst="rect">
            <a:avLst/>
          </a:prstGeom>
        </p:spPr>
      </p:pic>
      <p:pic>
        <p:nvPicPr>
          <p:cNvPr id="4" name="Picture 3">
            <a:extLst>
              <a:ext uri="{FF2B5EF4-FFF2-40B4-BE49-F238E27FC236}">
                <a16:creationId xmlns:a16="http://schemas.microsoft.com/office/drawing/2014/main" id="{063C809B-853C-4C93-90C6-F770B60FC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292" y="5999308"/>
            <a:ext cx="1904612" cy="432048"/>
          </a:xfrm>
          <a:prstGeom prst="rect">
            <a:avLst/>
          </a:prstGeom>
        </p:spPr>
      </p:pic>
      <p:sp>
        <p:nvSpPr>
          <p:cNvPr id="8" name="TextBox 7">
            <a:extLst>
              <a:ext uri="{FF2B5EF4-FFF2-40B4-BE49-F238E27FC236}">
                <a16:creationId xmlns:a16="http://schemas.microsoft.com/office/drawing/2014/main" id="{DF1191A3-5D65-4E49-A756-EB9183489205}"/>
              </a:ext>
            </a:extLst>
          </p:cNvPr>
          <p:cNvSpPr txBox="1"/>
          <p:nvPr/>
        </p:nvSpPr>
        <p:spPr>
          <a:xfrm>
            <a:off x="821290" y="541419"/>
            <a:ext cx="5791945" cy="658835"/>
          </a:xfrm>
          <a:prstGeom prst="rect">
            <a:avLst/>
          </a:prstGeom>
          <a:solidFill>
            <a:schemeClr val="bg1"/>
          </a:solidFill>
        </p:spPr>
        <p:txBody>
          <a:bodyPr wrap="square" rtlCol="0">
            <a:spAutoFit/>
          </a:bodyPr>
          <a:lstStyle/>
          <a:p>
            <a:pPr>
              <a:lnSpc>
                <a:spcPct val="107000"/>
              </a:lnSpc>
              <a:spcAft>
                <a:spcPts val="800"/>
              </a:spcAft>
            </a:pPr>
            <a:r>
              <a:rPr lang="en-GB" sz="3600" b="1" dirty="0">
                <a:solidFill>
                  <a:schemeClr val="bg2">
                    <a:lumMod val="25000"/>
                  </a:schemeClr>
                </a:solidFill>
                <a:latin typeface="Calibri Light" panose="020F0302020204030204" pitchFamily="34" charset="0"/>
                <a:ea typeface="Calibri" panose="020F0502020204030204" pitchFamily="34" charset="0"/>
                <a:cs typeface="Calibri Light" panose="020F0302020204030204" pitchFamily="34" charset="0"/>
              </a:rPr>
              <a:t>Why businesses invest in OH</a:t>
            </a:r>
            <a:endParaRPr lang="en-GB" sz="3600" b="1" dirty="0">
              <a:solidFill>
                <a:schemeClr val="bg2">
                  <a:lumMod val="25000"/>
                </a:schemeClr>
              </a:solidFill>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9968EEA5-607B-429D-BE3C-2BFA9EE50A95}"/>
              </a:ext>
            </a:extLst>
          </p:cNvPr>
          <p:cNvSpPr txBox="1"/>
          <p:nvPr/>
        </p:nvSpPr>
        <p:spPr>
          <a:xfrm>
            <a:off x="821290" y="1411551"/>
            <a:ext cx="10515418" cy="3573414"/>
          </a:xfrm>
          <a:prstGeom prst="rect">
            <a:avLst/>
          </a:prstGeom>
          <a:solidFill>
            <a:schemeClr val="bg1"/>
          </a:solidFill>
        </p:spPr>
        <p:txBody>
          <a:bodyPr wrap="square" rtlCol="0">
            <a:spAutoFit/>
          </a:bodyPr>
          <a:lstStyle/>
          <a:p>
            <a:pPr>
              <a:lnSpc>
                <a:spcPct val="150000"/>
              </a:lnSpc>
              <a:spcAft>
                <a:spcPts val="1000"/>
              </a:spcAft>
            </a:pPr>
            <a:r>
              <a:rPr lang="en-GB" sz="2800" b="1" dirty="0">
                <a:solidFill>
                  <a:schemeClr val="bg2">
                    <a:lumMod val="25000"/>
                  </a:schemeClr>
                </a:solidFill>
                <a:latin typeface="Calibri" panose="020F0502020204030204" pitchFamily="34" charset="0"/>
                <a:cs typeface="Times New Roman" panose="02020603050405020304" pitchFamily="18" charset="0"/>
              </a:rPr>
              <a:t>Moral reasons:</a:t>
            </a:r>
          </a:p>
          <a:p>
            <a:pPr marL="285750" indent="-285750">
              <a:lnSpc>
                <a:spcPct val="150000"/>
              </a:lnSpc>
              <a:spcAft>
                <a:spcPts val="1000"/>
              </a:spcAft>
              <a:buFont typeface="Arial" panose="020B0604020202020204" pitchFamily="34" charset="0"/>
              <a:buChar char="•"/>
            </a:pPr>
            <a:r>
              <a:rPr lang="en-GB" b="1" dirty="0">
                <a:solidFill>
                  <a:schemeClr val="bg2">
                    <a:lumMod val="25000"/>
                  </a:schemeClr>
                </a:solidFill>
                <a:latin typeface="Calibri" panose="020F0502020204030204" pitchFamily="34" charset="0"/>
                <a:cs typeface="Times New Roman" panose="02020603050405020304" pitchFamily="18" charset="0"/>
              </a:rPr>
              <a:t>Corporate social responsibility </a:t>
            </a:r>
            <a:r>
              <a:rPr lang="en-GB" dirty="0">
                <a:solidFill>
                  <a:schemeClr val="bg2">
                    <a:lumMod val="25000"/>
                  </a:schemeClr>
                </a:solidFill>
                <a:latin typeface="Calibri" panose="020F0502020204030204" pitchFamily="34" charset="0"/>
                <a:cs typeface="Times New Roman" panose="02020603050405020304" pitchFamily="18" charset="0"/>
              </a:rPr>
              <a:t>– Employees spend approximately 30% of their lives at work &amp; employers are well placed to provide health education and support, contributing to CSR</a:t>
            </a:r>
          </a:p>
          <a:p>
            <a:pPr marL="285750" indent="-285750">
              <a:lnSpc>
                <a:spcPct val="150000"/>
              </a:lnSpc>
              <a:spcAft>
                <a:spcPts val="1000"/>
              </a:spcAft>
              <a:buFont typeface="Arial" panose="020B0604020202020204" pitchFamily="34" charset="0"/>
              <a:buChar char="•"/>
            </a:pPr>
            <a:r>
              <a:rPr lang="en-GB" b="1" dirty="0">
                <a:solidFill>
                  <a:schemeClr val="bg2">
                    <a:lumMod val="25000"/>
                  </a:schemeClr>
                </a:solidFill>
                <a:latin typeface="Calibri" panose="020F0502020204030204" pitchFamily="34" charset="0"/>
                <a:cs typeface="Times New Roman" panose="02020603050405020304" pitchFamily="18" charset="0"/>
              </a:rPr>
              <a:t>Provide safe &amp; healthy work environment – </a:t>
            </a:r>
            <a:r>
              <a:rPr lang="en-GB" dirty="0">
                <a:solidFill>
                  <a:schemeClr val="bg2">
                    <a:lumMod val="25000"/>
                  </a:schemeClr>
                </a:solidFill>
                <a:latin typeface="Calibri" panose="020F0502020204030204" pitchFamily="34" charset="0"/>
                <a:cs typeface="Times New Roman" panose="02020603050405020304" pitchFamily="18" charset="0"/>
              </a:rPr>
              <a:t>Employees who feel safe and cared for at work will benefit from improved physical and mental health, contributing to the success of the business</a:t>
            </a:r>
          </a:p>
          <a:p>
            <a:pPr marL="285750" indent="-285750">
              <a:lnSpc>
                <a:spcPct val="150000"/>
              </a:lnSpc>
              <a:spcAft>
                <a:spcPts val="1000"/>
              </a:spcAft>
              <a:buFont typeface="Arial" panose="020B0604020202020204" pitchFamily="34" charset="0"/>
              <a:buChar char="•"/>
            </a:pPr>
            <a:r>
              <a:rPr lang="en-GB" b="1" dirty="0">
                <a:solidFill>
                  <a:schemeClr val="bg2">
                    <a:lumMod val="25000"/>
                  </a:schemeClr>
                </a:solidFill>
                <a:latin typeface="Calibri" panose="020F0502020204030204" pitchFamily="34" charset="0"/>
                <a:cs typeface="Times New Roman" panose="02020603050405020304" pitchFamily="18" charset="0"/>
              </a:rPr>
              <a:t>Support for valued employees – </a:t>
            </a:r>
            <a:r>
              <a:rPr lang="en-GB" dirty="0">
                <a:solidFill>
                  <a:schemeClr val="bg2">
                    <a:lumMod val="25000"/>
                  </a:schemeClr>
                </a:solidFill>
                <a:latin typeface="Calibri" panose="020F0502020204030204" pitchFamily="34" charset="0"/>
                <a:cs typeface="Times New Roman" panose="02020603050405020304" pitchFamily="18" charset="0"/>
              </a:rPr>
              <a:t>Employee morale, loyalty, and retention can all be improved by providing access to relevant OH services</a:t>
            </a:r>
          </a:p>
        </p:txBody>
      </p:sp>
    </p:spTree>
    <p:extLst>
      <p:ext uri="{BB962C8B-B14F-4D97-AF65-F5344CB8AC3E}">
        <p14:creationId xmlns:p14="http://schemas.microsoft.com/office/powerpoint/2010/main" val="17746500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f6648bf-83b5-45bc-96aa-b05c747c81d1">
      <UserInfo>
        <DisplayName>Gill Monk</DisplayName>
        <AccountId>12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9FACCFF59EB40418C468205669C27F6" ma:contentTypeVersion="14" ma:contentTypeDescription="Create a new document." ma:contentTypeScope="" ma:versionID="da8e529d92778102d6798711045dd2b0">
  <xsd:schema xmlns:xsd="http://www.w3.org/2001/XMLSchema" xmlns:xs="http://www.w3.org/2001/XMLSchema" xmlns:p="http://schemas.microsoft.com/office/2006/metadata/properties" xmlns:ns2="df6648bf-83b5-45bc-96aa-b05c747c81d1" xmlns:ns3="055d9431-ede2-4b66-94d7-222408e54a60" targetNamespace="http://schemas.microsoft.com/office/2006/metadata/properties" ma:root="true" ma:fieldsID="f3df44965526348654673f43d37df05e" ns2:_="" ns3:_="">
    <xsd:import namespace="df6648bf-83b5-45bc-96aa-b05c747c81d1"/>
    <xsd:import namespace="055d9431-ede2-4b66-94d7-222408e54a60"/>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6648bf-83b5-45bc-96aa-b05c747c81d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55d9431-ede2-4b66-94d7-222408e54a60"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F22E22-5D2B-4473-BD83-5CECD09CEFEA}">
  <ds:schemaRefs>
    <ds:schemaRef ds:uri="http://schemas.microsoft.com/office/2006/documentManagement/types"/>
    <ds:schemaRef ds:uri="http://purl.org/dc/dcmitype/"/>
    <ds:schemaRef ds:uri="http://www.w3.org/XML/1998/namespace"/>
    <ds:schemaRef ds:uri="http://purl.org/dc/elements/1.1/"/>
    <ds:schemaRef ds:uri="http://purl.org/dc/terms/"/>
    <ds:schemaRef ds:uri="http://schemas.microsoft.com/office/infopath/2007/PartnerControls"/>
    <ds:schemaRef ds:uri="055d9431-ede2-4b66-94d7-222408e54a60"/>
    <ds:schemaRef ds:uri="http://schemas.openxmlformats.org/package/2006/metadata/core-properties"/>
    <ds:schemaRef ds:uri="df6648bf-83b5-45bc-96aa-b05c747c81d1"/>
    <ds:schemaRef ds:uri="http://schemas.microsoft.com/office/2006/metadata/properties"/>
  </ds:schemaRefs>
</ds:datastoreItem>
</file>

<file path=customXml/itemProps2.xml><?xml version="1.0" encoding="utf-8"?>
<ds:datastoreItem xmlns:ds="http://schemas.openxmlformats.org/officeDocument/2006/customXml" ds:itemID="{84960438-7A81-4EEA-AFA1-395535550A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6648bf-83b5-45bc-96aa-b05c747c81d1"/>
    <ds:schemaRef ds:uri="055d9431-ede2-4b66-94d7-222408e54a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DD3F59-DA68-416B-92AA-020D75265F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7115</TotalTime>
  <Words>996</Words>
  <Application>Microsoft Office PowerPoint</Application>
  <PresentationFormat>Widescreen</PresentationFormat>
  <Paragraphs>64</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The Value of  Occupational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dc:title>
  <dc:creator>Alice Monk</dc:creator>
  <cp:lastModifiedBy>Alice Monk</cp:lastModifiedBy>
  <cp:revision>7</cp:revision>
  <dcterms:created xsi:type="dcterms:W3CDTF">2018-01-23T13:20:22Z</dcterms:created>
  <dcterms:modified xsi:type="dcterms:W3CDTF">2021-05-25T11:53:38Z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0x01010029FACCFF59EB40418C468205669C27F6</vt:lpwstr>
  </property>
</Properties>
</file>